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D3C56-468A-4D4A-B725-48A950327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A74D1-522F-44EC-B9B3-B0C2BF3EB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286BF-5AC1-4CF5-9E2B-7D94C5D2F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FB55F-A147-4CF1-847C-33A2E6A26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45E80A-592D-4FF7-BD42-757BB67EA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EFD21B-E252-4A21-9145-D688C4233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0B0CD3-C548-4955-A02B-FCCA6B7D3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90AD3-A1ED-45E7-9128-1E624028E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EC950-660C-4C82-BF2C-54D449F8E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1306B-164E-4C67-88AD-CEC4DCEBD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5F428-C6D6-48DE-A7AD-D22DB0FA3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4403206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景区电子导览系统运行与维护计划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系统概述与功能特点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硬件设备及网络架构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软件平台搭建与开发技术选型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系统运行维护与升级策略制定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数据安全保障措施完善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用户培训与技术支持服务体系建设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系统概述与功能特点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电子导览系统定义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电子导览系统是一种基于现代信息技术的导游服务系统，通过电子设备和网络技术为游客提供个性化的导览服务。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该系统集成了定位、导航、语音讲解、多媒体展示等功能，使游客能够便捷地获取景区信息，提升游览体验。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随着旅游业的快速发展，游客对景区服务的需求日益多样化，传统导游服务已无法满足所有游客的需求。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电子导览系统的应用可以弥补传统导游服务的不足，为游客提供更加便捷、个性化的导览服务，提高游客满意度和景区服务质量。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同时，电子导览系统还有助于提升景区形象和管理水平，促进旅游业的可持续发展。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景区应用背景及意义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通过GPS或基站定位技术，为游客提供准确的定位和导航服务，帮助游客在景区内快速找到目的地。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定位导航功能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提供互动游戏、虚拟现实等体验项目，增强游客的参与感和沉浸感，提升游览体验。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提供多语种语音讲解服务，游客可根据需求选择相应的语音讲解内容，了解景区历史文化和背景故事。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语音讲解功能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通过图片、视频、音频等多媒体形式展示景区风光和特色文化，使游客更加直观地感受景区的魅力。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多媒体展示功能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根据游客的兴趣爱好和历史游览记录，为游客推荐个性化的游览路线和活动项目。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个性化推荐功能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主要功能特点介绍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硬件设备及网络架构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终端设备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其他辅助设备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硬件设备清单及配置要求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高性能、高可用性服务器，用于运行导览系统后台服务及数据库。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路由器、交换机、防火墙等，用于构建景区内部局域网及与互联网的连接。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触摸屏导览机、手机APP等，用于游客浏览导览信息。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打印机、UPS电源等，用于保障系统稳定运行。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43" r="350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采用分层架构设计，包括核心层、汇聚层和接入层，实现网络的高可用性、高扩展性和高安全性。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网络架构设计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通过拓扑图展示网络架构，包括设备连接关系、IP地址规划、VLAN划分等，方便管理员快速了解网络结构。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拓扑图展示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网络架构设计与拓扑图展示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采用高性能存储设备，如SAN、NAS等，实现数据的集中存储和管理，提高数据访问速度和安全性。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制定完善的数据备份方案，包括定期全量备份、增量备份和差异备份等，确保数据安全可靠。同时，建立备份数据恢复机制，以便在数据损坏或丢失时能够快速恢复。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88" r="21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数据存储与备份方案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软件平台搭建与开发技术选型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操作系统选型及配置要求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选择稳定、安全的操作系统，如Windows Server或Linux发行版，确保系统长时间稳定运行。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根据景区电子导览系统实际需求，合理配置服务器硬件资源，如CPU、内存、存储等。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考虑系统可扩展性和易维护性，采用虚拟化技术实现资源动态管理和故障快速恢复。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选择成熟、稳定的开发语言，如Java、C#等，确保系统代码质量和可维护性。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采用适合景区电子导览系统开发的框架，如Spring Boot、ASP.NET Core等，提高开发效率和系统性能。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根据开发需要，选择合适的开发工具，如IDE、版本控制工具等，提高团队协作效率。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开发语言、框架和工具选择依据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数据库管理系统（DBMS）选型及优化策略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选择高性能、可靠的数据库管理系统，如MySQL、Oracle等，确保数据存储安全和系统稳定性。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根据景区电子导览系统数据特点，设计合理的数据库结构和索引策略，提高数据查询效率。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定期对数据库进行优化和维护，包括数据备份、恢复、性能监控等，确保数据库持续高效运行。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系统运行维护与升级策略制定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https://d.book118.com/057044032061006041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2024-09-14T04:13:00.024</cp:lastPrinted>
  <dcterms:created xsi:type="dcterms:W3CDTF">2024-09-13T20:13:00Z</dcterms:created>
  <dcterms:modified xsi:type="dcterms:W3CDTF">2024-09-13T20:13:02Z</dcterms:modified>
</cp:coreProperties>
</file>