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D42F3-F7DF-4EDF-90FA-2CD33FCEE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BD80F-EED9-47A5-B82F-110350F7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3BCD2-2810-4E5C-9913-743EE2B2B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19C33-56E7-42C3-8136-7CA1DC252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A44E8F-924F-4CCA-B418-C2005155F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B38521-C3BB-43F4-A8E6-493F4374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558A1-23B6-4ECD-9CDB-AD5EFC570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B23F0-F648-45B5-B9A6-C99CD5666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D4A69-6110-4254-829A-0C9E5A20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80F9A-DBD7-4B7E-ACC6-B6649620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5064D-569E-4DAC-BAE2-30DCA149F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44162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内部管理规定经营管理条例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经营计划与预算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生产运营与质量管理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市场营销与客户关系维护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规范公司经营管理行为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为确保公司日常经营活动的正常进行，提高整体运营效率，特制定本条例。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随着市场经济的发展，企业需要不断完善内部管理机制，以适应外部环境的快速变化。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加强内部监管和风险控制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通过制定和实施本条例，加强对公司内部经营活动的监管，降低企业运营风险。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本条例适用于公司所有部门、分支机构及全体员工。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公司各级管理人员、业务人员及其他相关人员均需遵守本条例。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特定情况说明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对于涉及公司机密、商业秘密等特殊事项，应按照相关法律法规及公司保密制度执行。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负责具体业务的执行和操作，包括各部门经理、主管和基层员工。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负责制定公司战略、经营计划和重大决策，通常由董事会或执行董事组成。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负责执行董事会的决策，全面管理公司的日常经营活动，包括总经理、副总经理等职位。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经营管理层级设置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行政部门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负责公司日常行政事务的管理和协调，包括文件管理、会议组织、后勤保障等。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负责员工招聘、培训、绩效管理和薪酬福利等人力资源相关工作。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负责公司财务管理和会计核算工作，包括预算编制、财务分析、成本控制等。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负责公司业务拓展和客户关系管理，包括市场调研、销售策略制定、客户服务等。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具备丰富的行业经验和战略眼光，能够领导公司实现长期发展目标。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副总经理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协助总经理管理公司日常经营活动，具备较强的组织协调和沟通能力。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具备专业知识和团队管理能力，能够领导部门完成业务目标。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关键技术人员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具备专业技能和创新能力，能够为公司提供技术支持和解决方案。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关键岗位人员配置及要求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经营计划与预算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83" r="25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根据公司战略规划和市场环境，设定明确的年度经营目标，包括收入、利润、市场份额等关键指标。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各部门根据经营目标，制定具体的年度工作计划，明确工作重点、时间节点和责任人。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计划编制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年度经营计划需经过部门负责人、分管领导、总经理等层级审批，确保计划与公司战略和整体目标保持一致。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年度经营计划制定及审批流程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各部门需严格按照预算方案执行，确保各项支出控制在预算范围内，同时做好预算执行情况的记录和报告。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如遇特殊情况需调整预算，相关部门需提出申请并说明原因，经过审批后方可进行调整。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各部门根据年度工作计划和实际需求，编制详细的预算方案，包括人员、物资、费用等各方面的支出计划。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预算编制、执行与调整规范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考核指标设定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根据年度经营计划和预算方案，设定具体的绩效考核指标，包括收入完成率、利润完成率、费用控制率等。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按照设定的考核指标和权重，定期对各部门和个人的绩效进行考核评价，确保考核结果的客观公正。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根据考核结果，对表现优秀的部门和个人给予奖励，对未完成目标的部门和个人进行惩罚，以此激励全体员工共同努力实现公司经营目标。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绩效考核与奖惩机制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采购策略制定及实施方法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明确采购目标，分析所需物品或服务的数量、质量、价格等要素。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根据采购需求和市场调研结果，制定相应的采购策略，包括采购方式、采购时间、预算等。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了解市场动态，收集供应商信息，分析采购物品的市场价格和供需情况。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采购实施与执行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按照采购策略进行采购操作，包括询价、比价、谈判、签订合同等。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根据采购需求和策略，选择合适的供应商，考虑其产品质量、价格、交货期、服务等因素。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合作方式确定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根据采购物品的重要性和供应商评估结果，确定与供应商的合作方式，如长期合作、短期合作、一次性采购等。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建立和维护与供应商的良好关系，促进双方的合作与沟通，确保采购活动的顺利进行。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对供应商进行定期评估，包括其产品质量、交货准时率、售后服务等方面的考核。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供应商选择、评估及合作方式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https://d.book118.com/057044162040006025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2024-08-29T16:15:22.317</cp:lastPrinted>
  <dcterms:created xsi:type="dcterms:W3CDTF">2024-08-29T08:15:22Z</dcterms:created>
  <dcterms:modified xsi:type="dcterms:W3CDTF">2024-08-29T08:15:24Z</dcterms:modified>
</cp:coreProperties>
</file>