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909D7-5F30-4BAE-8F5B-8544C5075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5C737-3808-4B0D-8A49-AAC83F7ED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1128E-D83B-4B46-8E79-D665664A0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BE3B5-5A46-4547-B2D0-35712CA39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CB558D-E657-41D9-BB61-560EF0C3E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BA9483-3B77-48C9-A956-8530C6300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647D28-7F39-448D-9AED-330325BE8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CEA19-8568-41B1-8006-F4B9F4EDD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5E6BB-4FF6-4924-9D29-6DAE75040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4D438-420F-45A0-BE9B-E5ACA68ED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A5F06-CE33-48E7-9BB4-EE24C954A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4520010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智慧农业中的渔业资源管理与利用技术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渔业资源现状与挑战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智慧渔业关键技术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渔业资源调查与监测技术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渔业资源养护与管理策略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智慧渔业发展趋势及挑战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渔业资源现状与挑战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全球及我国渔业资源概况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全球渔业资源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全球海洋渔业资源丰富，种类繁多，为人类社会提供了重要的蛋白质来源。然而，过度捕捞、环境污染和气候变化等因素对全球渔业资源造成了严重压力。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我国渔业资源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我国拥有广阔的海洋和丰富的内陆水域，渔业资源总量居世界前列。近年来，我国渔业发展迅速，但同时也面临着资源枯竭、生态破坏等问题。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过度捕捞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全球范围内，过度捕捞是导致渔业资源枯竭的主要原因之一。许多鱼类种群因过度捕捞而濒临灭绝，对生态系统造成严重影响。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工业废水、农药和化肥等污染物排入水域，对渔业资源造成严重破坏。污染物会降低水质，影响鱼类的生长和繁殖，甚至导致鱼类死亡。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全球气候变化对渔业资源的影响日益显著。海水温度上升、酸化等气候变化现象对鱼类的生存环境造成威胁，导致一些鱼类种群数量减少或迁徙。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渔业资源面临的问题与挑战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通过智能传感器、物联网等技术手段，实现对养殖环境的实时监测和调控，提高养殖效率和质量。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精准养殖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利用大数据、人工智能等技术，对渔业生产进行自动化管理，降低人力成本，提高生产效率。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智慧农业有助于推动渔业的可持续发展，通过科学合理的养殖和管理方式，保护渔业资源，维护生态平衡。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智慧农业在渔业中的应用前景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智慧渔业关键技术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物联网技术在渔业中的应用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水质监测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物联网技术可以实时监测养殖水体中的温度、盐度、溶氧量、pH值等关键参数，帮助养殖者及时调整养殖环境。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饲料投喂控制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通过物联网技术，可实现饲料的自动投喂和精准控制，提高饲料利用率，减少浪费。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病害预警与防控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物联网技术可监测养殖生物的生理状态和行为变化，及时发现病害迹象，为病害防控提供数据支持。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养殖优化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基于人工智能技术，可对养殖环境、饲料配方、养殖密度等进行优化，提高养殖效益。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市场预测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利用大数据和人工智能技术，可对市场需求、价格波动等进行预测，帮助养殖者合理安排生产和销售。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大数据技术可收集渔业生产、销售、管理等各环节的数据，通过分析和挖掘，为渔业决策提供科学依据。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大数据与人工智能技术在渔业中的应用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遥感技术可实时监测海洋环境参数，如水温、海流、叶绿素浓度等，为渔业生产提供环境信息支持。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海洋环境监测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通过遥感技术，可获取渔场的空间分布、资源量等信息，为渔业资源管理和利用提供科学依据。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渔场分布与资源评估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遥感技术可监测海洋灾害（如赤潮、风暴潮等）的发生和发展趋势，为渔业防灾减灾提供及时有效的信息。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渔业灾害监测与预警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遥感技术在渔业中的应用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渔业资源调查与监测技术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通过定期捕捞、网具试验等方式，对渔业资源量进行评估。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渔业资源评估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采用定点观测、水样分析等手段，监测渔业水域生态环境变化。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收集渔船、渔具、渔获物等相关数据，分析渔业生产状况。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渔业生产统计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传统调查与监测方法回顾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遥感技术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利用卫星、无人机等遥感平台，获取大范围、高精度的渔业水域信息。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水下探测技术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运用声呐、水下机器人等设备，实现水下环境及渔业资源的实时监测。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生物识别技术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通过图像识别、DNA条形码等技术，对渔业生物进行快速准确地鉴定和计数。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现代科技在调查与监测中的应用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https://d.book118.com/057045200100006033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2024-09-06T22:38:48.717</cp:lastPrinted>
  <dcterms:created xsi:type="dcterms:W3CDTF">2024-09-06T14:38:48Z</dcterms:created>
  <dcterms:modified xsi:type="dcterms:W3CDTF">2024-09-06T14:38:50Z</dcterms:modified>
</cp:coreProperties>
</file>