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33CC-423A-4761-A7D6-ACE2AC64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7558-05AA-40DE-8EAC-01716B434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D76F4-6DA6-4271-A0E2-46DAB79D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6E2C-7546-4A8B-92A6-A04C2F14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2D76B-584F-43C2-B3A7-E8984FE2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47C21B-80E2-4179-9428-3DA901C5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06C0A-2ED8-49C2-A7BF-7EBEAA6F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1C8A6-07BB-4B2E-926D-7E923F7C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DFB97-0144-461F-8F30-ABDBEB09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C06C5-4D82-4C16-A554-C86BC986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7B380-D35C-4CA8-9C5E-1EFA4746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6005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提高临床实践中的患者安全从培训到执行的转化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培训阶段：提高患者安全意识与技能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执行阶段：将患者安全措施落到实处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监督与反馈：确保患者安全措施的有效性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案例分析：成功提高患者安全的实践经验分享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总结与展望：持续推动患者安全工作的深入开展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提高患者安全水平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随着医疗技术的不断发展和医疗服务的日益复杂，患者安全问题越来越受到关注。通过培训和实践的转化，可以提高医护人员的患者安全意识和技能，减少医疗差错和不良事件的发生，保障患者安全。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患者安全是医疗质量的重要组成部分。通过加强患者安全培训和实践，可以推动医疗机构不断完善质量管理体系，提高医疗服务水平，增强患者信任度和满意度。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患者安全是患者的基本权益之一。确保患者在医疗过程中的安全，可以减少医疗事故和纠纷的发生，维护患者的合法权益。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通过加强患者安全培训和实践，医护人员可以更加规范、高效地进行诊疗操作，减少不必要的医疗浪费和延误，提高医疗效率。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医疗机构在保障患者安全方面的表现，直接关系到其声誉和形象。优秀的患者安全实践可以提升医疗机构的品牌价值和社会认可度，吸引更多患者前来就医。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增强医疗机构声誉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培训阶段：提高患者安全意识与技能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针对医护人员的培训课程设计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包括患者安全概念、原则、常见风险及预防措施等。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临床实践技能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针对各类医疗操作，培训医护人员规范的操作流程、注意事项及应急处理措施。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沟通技巧与团队协作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提高医护人员与患者及其家属的沟通能力，加强团队协作，共同维护患者安全。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倡导以患者为中心的安全文化，强调预防为主、全员参与、持续改进的理念。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患者安全文化理念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安全文化实践活动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通过宣传册、海报、视频等多种形式，向医护人员和患者及其家属普及患者安全知识。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组织医护人员参与患者安全相关的实践活动，如模拟演练、案例分析等，提高实际操作能力。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患者安全文化的培育与传播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通过考试、问卷调查等方式，对医护人员的培训效果进行评估，了解掌握程度和实际需求。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根据评估结果，及时调整培训课程内容和形式，提高培训针对性和实效性。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鼓励医护人员参加各类患者安全相关的继续教育和培训活动，不断更新知识和技能。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持续教育与培训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执行阶段：将患者安全措施落到实处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建立完善的患者安全规章制度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包括患者身份识别、用药安全、手术安全核查、感染预防与控制等方面的制度。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确保规章制度的执行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通过定期检查和评估，确保医护人员严格遵守患者安全规章制度，减少医疗差错和不良事件的发生。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制定并执行患者安全规章制度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46" r="313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鼓励医生、护士、药师等医护人员之间的紧密合作，共同关注患者安全。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加强医护人员沟通技巧的培训，包括有效倾听、清晰表达、及时反馈等，以确保患者信息的准确传递。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加强医护人员之间的沟通与合作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https://d.book118.com/057046005053006025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2024-08-29T20:47:43.238</cp:lastPrinted>
  <dcterms:created xsi:type="dcterms:W3CDTF">2024-08-29T12:47:43Z</dcterms:created>
  <dcterms:modified xsi:type="dcterms:W3CDTF">2024-08-29T12:47:45Z</dcterms:modified>
</cp:coreProperties>
</file>