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7232BE7-C659-4B32-9DB2-FAEE25A48E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C762922-D381-403D-A0CC-E738AB8B68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E86B3DC-1618-415F-80AA-1CA1771457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F5B7C4B-509C-417C-BF18-5AB8EDF4B2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57FA6FD-881E-4926-A54A-47200D56140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533C6F6-7614-407E-A84A-70A6263012D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2E0FC3D-9702-45E9-B9FA-A8FEBE4DC90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EBF66C-E240-4F7B-BA44-8A793C8E862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F8D9A00-A281-4709-A165-70A89050680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AC2BEC1-8CB6-4F5C-BD44-1285D4133A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A0F2675-5BCE-4072-9A24-553EDAE46C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5705305103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微软雅黑" panose="020b0503020204020204" charset="-122"/>
                <a:ea typeface="微软雅黑" panose="020b0503020204020204" charset="-122"/>
                <a:cs typeface="微软雅黑" panose="020b0503020204020204" charset="-122"/>
              </a:rPr>
              <a:t>《概率论与数理统计》特征函数</a:t>
            </a:r>
            <a:endParaRPr lang="en-US" sz="5175" b="1">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3825995" y="6044090"/>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微软雅黑" panose="020b0503020204020204" charset="-122"/>
                <a:ea typeface="微软雅黑" panose="020b0503020204020204" charset="-122"/>
                <a:cs typeface="微软雅黑" panose="020b0503020204020204" charset="-122"/>
              </a:rPr>
              <a:t>汇报人：AA</a:t>
            </a:r>
            <a:endParaRPr lang="en-US" sz="2025">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3825995" y="1676741"/>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微软雅黑" panose="020b0503020204020204" charset="-122"/>
                <a:ea typeface="微软雅黑" panose="020b0503020204020204" charset="-122"/>
                <a:cs typeface="微软雅黑" panose="020b0503020204020204" charset="-122"/>
              </a:rPr>
              <a:t>2024-01-19</a:t>
            </a:r>
            <a:endParaRPr lang="en-US" sz="2025">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微软雅黑" panose="020b0503020204020204" charset="-122"/>
                <a:ea typeface="微软雅黑" panose="020b0503020204020204" charset="-122"/>
                <a:cs typeface="微软雅黑" panose="020b0503020204020204" charset="-122"/>
              </a:rPr>
              <a:t>CATALOGUE</a:t>
            </a:r>
            <a:endParaRPr lang="en-US" sz="1350">
              <a:solidFill>
                <a:srgbClr val="FFFFFF">
                  <a:alpha val="40000"/>
                </a:srgb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rPr>
              <a:t>目录</a:t>
            </a:r>
            <a:endPar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特征函数基本概念</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特征函数在概率论中应用</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特征函数在数理统计中应用</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特征函数计算方法与技巧</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特征函数与其他领域联系</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总结与展望</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微软雅黑" panose="020b0503020204020204" charset="-122"/>
                <a:ea typeface="微软雅黑" panose="020b0503020204020204" charset="-122"/>
                <a:cs typeface="微软雅黑" panose="020b0503020204020204" charset="-122"/>
              </a:rPr>
              <a:t>01</a:t>
            </a:r>
            <a:endParaRPr lang="en-US" sz="9225" b="1">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微软雅黑" panose="020b0503020204020204" charset="-122"/>
                <a:ea typeface="微软雅黑" panose="020b0503020204020204" charset="-122"/>
                <a:cs typeface="微软雅黑" panose="020b0503020204020204" charset="-122"/>
              </a:rPr>
              <a:t>特征函数基本概念</a:t>
            </a:r>
            <a:endParaRPr lang="en-US" sz="3825">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定义与性质</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定义</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特征函数是概率密度函数的傅里叶变换，用于描述随机变量的分布特性。</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性质</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特征函数具有唯一性、连续性、可微性等良好性质，方便进行理论分析和实际应用。</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存在条件</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对于任意随机变量，其特征函数总是存在且唯一。</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重要性</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特征函数的存在性保证了可以通过它来研究随机变量的分布性质，为概率论与数理统计提供了有力工具。</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特征函数存在性</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正态分布</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泊松分布</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指数分布</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其他分布</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常见分布特征函数</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正态分布的特征函数是指数函数，其参数与分布的均值和方差有关。</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指数分布的特征函数是分段函数，其参数与分布的均值和标准差有关。</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泊松分布的特征函数也是指数函数，其参数与分布的均值相等。</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除了上述常见分布外，还有许多其他类型的分布，它们的特征函数具有各自独特的形式和性质。</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微软雅黑" panose="020b0503020204020204" charset="-122"/>
                <a:ea typeface="微软雅黑" panose="020b0503020204020204" charset="-122"/>
                <a:cs typeface="微软雅黑" panose="020b0503020204020204" charset="-122"/>
              </a:rPr>
              <a:t>02</a:t>
            </a:r>
            <a:endParaRPr lang="en-US" sz="9225" b="1">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微软雅黑" panose="020b0503020204020204" charset="-122"/>
                <a:ea typeface="微软雅黑" panose="020b0503020204020204" charset="-122"/>
                <a:cs typeface="微软雅黑" panose="020b0503020204020204" charset="-122"/>
              </a:rPr>
              <a:t>特征函数在概率论中应用</a:t>
            </a:r>
            <a:endParaRPr lang="en-US" sz="3825">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对于同一概率分布，其特征函数是唯一的，即两个随机变量具有相同的特征函数当且仅当它们具有相同的概率分布。</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特征函数的唯一性</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利用特征函数的唯一性，可以通过比较两个随机变量的特征函数来判断它们是否具有相同的概率分布。这在统计推断和假设检验中具有重要的应用价值。</a:t>
            </a:r>
            <a:endPar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rPr>
              <a:t>唯一性定理的应用</a:t>
            </a:r>
            <a:endPar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唯一性定理及应用</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VS</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如果两个随机变量的联合特征函数等于各自特征函数的乘积，则这两个随机变量是相互独立的。</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rPr>
              <a:t>独立性判定的应用</a:t>
            </a:r>
            <a:endPar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在多元统计分析中，经常需要判断多个随机变量之间是否相互独立。通过计算它们的联合特征函数和各自特征函数的乘积，可以方便地进行独立性的判定。</a:t>
            </a:r>
            <a:endParaRPr lang="en-US" sz="135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利用特征函数判断独立性</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独立性判定方法</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随机变量和分布求解</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已知随机变量的特征函数时，可以通过对其求逆得到随机变量的概率分布函数或概率密度函数。</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利用特征函数求随机变量的分布</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在某些情况下，直接求解随机变量的概率分布可能比较困难，但可以通过求解其特征函数来间接得到概率分布的相关信息。例如，可以利用特征函数的性质求解随机变量的各阶矩、中心矩等统计量。</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特征函数在分布求解中的应用</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微软雅黑" panose="020b0503020204020204" charset="-122"/>
                <a:ea typeface="微软雅黑" panose="020b0503020204020204" charset="-122"/>
                <a:cs typeface="微软雅黑" panose="020b0503020204020204" charset="-122"/>
              </a:rPr>
              <a:t>03</a:t>
            </a:r>
            <a:endParaRPr lang="en-US" sz="9225" b="1">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微软雅黑" panose="020b0503020204020204" charset="-122"/>
                <a:ea typeface="微软雅黑" panose="020b0503020204020204" charset="-122"/>
                <a:cs typeface="微软雅黑" panose="020b0503020204020204" charset="-122"/>
              </a:rPr>
              <a:t>特征函数在数理统计中应用</a:t>
            </a:r>
            <a:endParaRPr lang="en-US" sz="3825">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t="2939" b="293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利用样本信息构造一个统计量，作为未知参数的估计值。常见的点估计方法有矩估计法和最大似然估计法。</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根据样本信息构造一个包含未知参数的区间，并给出该区间包含真实参数值的概率。区间估计可以提供更多关于参数取值范围的信息。</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参数估计方法</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微软雅黑" panose="020b0503020204020204" charset="-122"/>
                <a:ea typeface="微软雅黑" panose="020b0503020204020204" charset="-122"/>
                <a:cs typeface="微软雅黑" panose="020b0503020204020204" charset="-122"/>
              </a:rPr>
              <a:t>区间估计</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点估计</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根据样本信息判断原假设是否成立，从而得出关于总体分布的某种结论。假设检验涉及两个假设：原假设和备择假设。</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6" name="Connector 6"/>
          <p:cNvCxnSpPr/>
          <p:nvPr/>
        </p:nvCxnSpPr>
        <p:spPr>
          <a:xfrm>
            <a:off x="6516784"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明确原假设和备择假设；选择合适的检验统计量；确定显著性水平；计算检验统计量的观测值；根据观测值和显著性水平作出决策。</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rPr>
              <a:t>假设检验原理</a:t>
            </a:r>
            <a:endPar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rPr>
              <a:t>假设检验步骤</a:t>
            </a:r>
            <a:endPar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假设检验原理及步骤</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https://d.book118.com/057053051036006035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2024-09-09T14:07:06.675</cp:lastPrinted>
  <dcterms:created xsi:type="dcterms:W3CDTF">2024-09-09T06:07:06Z</dcterms:created>
  <dcterms:modified xsi:type="dcterms:W3CDTF">2024-09-09T06:07:08Z</dcterms:modified>
</cp:coreProperties>
</file>