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DEE8E5-87C0-4634-B282-B46BFF02DD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D9C7E9-E110-43E3-B078-49EE298BA3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A100B2-227C-43ED-B4E1-95C695C33C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D840A2-7285-4A25-A547-3236B0C2CC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03EFE39-B05D-482B-BC26-CE7FBEBFFC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0344F8D-2826-4083-B286-28ABCE8E4A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7961C3A-45A6-4D5D-B87F-0D3A3E7530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32FB47-3CAC-4272-B244-425A1F5577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766106-7799-435E-90DC-D2A416928E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29C62F-BFE1-4EA4-A784-BDD8140153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47587B-82F3-42CE-B296-4FFEFCA67F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7055011135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平板电脑软文营销策划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软文营销概述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平板电脑市场分析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软文营销策略制定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软文营销执行与效果评估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平板电脑软文营销案例分析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软文营销概述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9449" r="1944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403" r="3040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软文营销是一种通过撰写富有吸引力和说服力的文章，将产品或服务的信息传递给潜在客户的营销策略。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软文营销定义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软文营销具有隐蔽性、针对性、可读性和长期性的特点，能够潜移默化地影响潜在客户，提高品牌知名度和销售量。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软文营销特点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软文营销的定义与特点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提升品牌形象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通过软文营销，企业可以将品牌形象传递给潜在客户，提升品牌知名度和美誉度。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促进产品销售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软文营销能够激发潜在客户的购买欲望，促进产品的销售。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降低营销成本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相较于其他营销方式，软文营销的成本较低，且效果持久。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软文营销的重要性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软文营销的起源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软文营销起源于20世纪初，随着报纸、杂志等媒体的兴起而逐渐发展。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软文营销的发展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随着互联网的普及，软文营销逐渐向网络平台转移，形式也更加多样化。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软文营销的未来趋势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随着社交媒体和移动互联网的快速发展，软文营销将更加注重个性化、互动性和用户体验。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软文营销的历史与发展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平板电脑市场分析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https://d.book118.com/057055011135006051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35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2024-09-25T00:05:48.470</cp:lastPrinted>
  <dcterms:created xsi:type="dcterms:W3CDTF">2024-09-24T16:05:48Z</dcterms:created>
  <dcterms:modified xsi:type="dcterms:W3CDTF">2024-09-24T16:05:50Z</dcterms:modified>
</cp:coreProperties>
</file>