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843EDF-7B1F-4C9B-A46F-84DD84CEB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5AF2DB-9ED8-48E2-AD97-C1F4017B5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005F6B-0205-41A0-A4FF-886B1BC23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A102EF-6673-4635-ACA8-3147F13AA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EF5D56-F103-4173-803B-062DA3351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FF8DE5-A135-4EB0-9F8B-EEF63997C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6B663D-5770-48A6-BB2C-5292BBA6C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AF93D9-6884-4577-A00C-E00AD7354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8EE9CC-39CD-44B0-8D05-7A0FD282A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9123A2-AAFD-4BD1-91A5-3E3AE6197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C18C8-CFA9-413B-9B62-7827DBDC5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05502503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经空气传播疾病的预防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了解空气传播疾病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预防空气传播疾病的方法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应对空气传播疾病的措施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提高公众对空气传播疾病的认识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了解空气传播疾病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917" r="129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空气传播疾病是指病原体通过悬浮在空气中的微粒（如飞沫、尘埃）进行传播的疾病。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传播速度快，范围广，易感人群普遍，控制难度较大。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由流感病毒引起的呼吸道传染病，症状包括发热、咳嗽、喉咙痛等。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838" r="883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由麻疹病毒引起的呼吸道传染病，症状包括发热、咳嗽、流鼻涕等。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由结核杆菌引起的慢性传染病，症状包括低热、盗汗、咳嗽等。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常见空气传播疾病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患者咳嗽、打喷嚏或说话时产生的飞沫携带病原体，被易感人群吸入后感染。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58" b="1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125" r="121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125" r="71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飞沫传播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病原体附着在尘埃颗粒上，被易感人群吸入后感染。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尘埃传播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患者接触口、鼻、眼等部位后，将病原体带到手上，再通过手接触其他物品或他人，导致感染。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空气传播疾病的传播途径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预防空气传播疾病的方法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938" r="1093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经常用肥皂和流动水洗手，或使用含有至少60%酒精的手部消毒液。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这些部位是病毒进入体内的主要途径，减少触摸可以降低感染风险。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避免触摸眼睛、鼻子和口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保持个人卫生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582" b="1658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279" b="92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493" r="249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保持充足的睡眠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每晚7-8小时的高质量睡眠有助于增强免疫系统。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均衡饮食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摄入足够的蛋白质、维生素和矿物质，以维持身体健康。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适度运动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每周至少150分钟的中等强度有氧运动，如快走、游泳、骑自行车等。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尽量减少去人员密集、通风不良的场所，如商场、电影院等。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在公共场合，尽量与他人保持至少1米的安全距离。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如果必须前往人员密集场所，应佩戴口罩并减少逗留时间。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避免前往人群密集场所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https://d.book118.com/057055025036006044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2024-09-18T12:04:59.518</cp:lastPrinted>
  <dcterms:created xsi:type="dcterms:W3CDTF">2024-09-18T04:04:59Z</dcterms:created>
  <dcterms:modified xsi:type="dcterms:W3CDTF">2024-09-18T04:05:01Z</dcterms:modified>
</cp:coreProperties>
</file>