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3718849-1A65-4B90-AF92-E69C1D530AB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A1D87-2181-4BAF-BCD8-3C6183276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4E787-7F30-4C06-852D-F8BD22432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39FBC-1384-474D-8D27-339897608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068BE-C637-46DF-B73F-ED0338B60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E98DF-D670-4E21-A15E-2C2E18B6F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9F9F1-AAF8-4A1F-B497-3973513D0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27D145-D33C-438D-9946-B7AEF6E8E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A4FA5-56F2-4EEB-8E7C-E57F5CF7E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45F37-0958-46E6-8E64-E92F58C49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EAFC3-5614-43F8-AB75-FC36262D7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25F6C-9B55-4EB8-AAA8-465BDF6FB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98BB460-D324-442A-BD96-6516C6C0030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E696883-552E-49DB-B2A8-087F0CEDDBE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5506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培养职场礼仪修养从企业礼仪培训开始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培养职场礼仪修养的重要性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企业礼仪培训的内容和形式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职场礼仪修养的实践与应用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职场礼仪修养与个人品德修养的关系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如何在职场中赢得他人的尊重和信任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培养职场礼仪修养的重要性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提升职业竞争力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提高职业发展机会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为什么职场礼仪修养很重要？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打造良好的职业形象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职场礼仪修养对个人发展的影响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职场礼仪修养可以帮助个人建立良好的人际关系，提升自信心和自我意识，塑造积极向上的工作态度。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如何培养职场礼仪修养？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学习专业礼仪知识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参加企业礼仪培训课程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提升礼仪修养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学习相关书籍和资料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学习榜样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观察模仿优秀同事的行为举止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职场礼仪修养的标准和规范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基本礼仪准则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礼貌待人，尊重他人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展现端庄形象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注重仪表形象，着装得体得体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注意言行举止，避免粗俗行为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企业礼仪培训的内容和形式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企业礼仪培训的内容涵盖沟通技巧和表达能力、礼仪礼节和商务礼仪、仪容仪表和着装搭配。这些内容将帮助员工提升职场素养和修养，有效提升职业形象和公司形象。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在线网络学习平台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个性化一对一辅导服务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表现提升明显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某公司员工参加礼仪培训后的变化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公司整体素质提升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培训效果对公司绩效的提升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投入产出比较高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培训投入带来的回报和效益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企业礼仪培训的可持续发展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制定长期培训计划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不断更新培训内容和形式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持续跟进学员学习效果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企业礼仪培训的未来趋势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技术与礼仪相结合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智能化培训工具的应用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跨文化交流能力的培养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全球化视野的拓展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涵养综合素质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职业素养的全方位提升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企业礼仪培训是培养职场礼仪修养的起点，通过不断完善培训内容和形式，促进员工综合素质的提升。未来趋势将更加注重智能化工具与礼仪的结合，全球化视野的拓展，以及职业素养的全方位提升。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职场礼仪修养的实践与应用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在日常工作中如何展现良好的职场礼仪？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日常工作中，展现良好的职场礼仪非常重要。首先要尊重上级和同事，并遵守公司的规章制度。其次，注重沟通和协作，建立良好的团队关系，这样可以提高工作效率。最后，要立足本职工作，积极主动，努力拓展业务范围，让自己在职场中脱颖而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如何处理职场冲突和矛盾？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避免冲动行事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化解矛盾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寻求第三方协调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找到解决问题的方式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善用沟通技巧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如何适应不同职场文化和氛围？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尊重当地文化和传统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与周围环境协调一致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调整自己的言行举止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观察周围同事的行为举止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保持工作生活平衡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合理安排工作与生活的时间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保持身心健康的状态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不断学习和进步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持续学习新知识和技能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提升自己的职业素养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保持良好心态的重要性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积极心态有助于工作进展顺利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乐观心态有助于解决问题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如何在职场保持良好的心态？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坚持积极乐观的态度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积极的心态有助于面对挑战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乐观的心态有助于战胜困难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职场礼仪修养与个人品德修养的关系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https://d.book118.com/057055065012006055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培养职场礼仪修养从企业礼仪培训开始</vt:lpstr>
      <vt:lpstr>目录</vt:lpstr>
      <vt:lpstr>第一章 培养职场礼仪修养的重要性</vt:lpstr>
      <vt:lpstr>为什么职场礼仪修养很重要？</vt:lpstr>
      <vt:lpstr> </vt:lpstr>
      <vt:lpstr>如何培养职场礼仪修养？</vt:lpstr>
      <vt:lpstr>职场礼仪修养的标准和规范</vt:lpstr>
      <vt:lpstr>第2章 企业礼仪培训的内容和形式</vt:lpstr>
      <vt:lpstr> </vt:lpstr>
      <vt:lpstr>企业礼仪培训的形式</vt:lpstr>
      <vt:lpstr>企业礼仪培训的案例分析</vt:lpstr>
      <vt:lpstr>企业礼仪培训的可持续发展</vt:lpstr>
      <vt:lpstr>企业礼仪培训的未来趋势</vt:lpstr>
      <vt:lpstr>结语</vt:lpstr>
      <vt:lpstr>第3章 职场礼仪修养的实践与应用</vt:lpstr>
      <vt:lpstr> </vt:lpstr>
      <vt:lpstr>如何处理职场冲突和矛盾？</vt:lpstr>
      <vt:lpstr>如何适应不同职场文化和氛围？</vt:lpstr>
      <vt:lpstr>如何在职场保持良好的心态？</vt:lpstr>
      <vt:lpstr>第4章 职场礼仪修养与个人品德修养的关系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2024-09-29T15:11:22.513</cp:lastPrinted>
  <dcterms:created xsi:type="dcterms:W3CDTF">2024-09-29T07:11:22Z</dcterms:created>
  <dcterms:modified xsi:type="dcterms:W3CDTF">2024-09-29T07:11:24Z</dcterms:modified>
</cp:coreProperties>
</file>