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B961A-C65E-4F20-8FA9-48643B6E6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C7F9A-C5F5-4EE4-B556-D0CB65B0B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3BCFD-FCE8-434C-A7CF-5D48E1263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D939C-9F07-4D7B-BA04-798B7C20E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D05A5E-923B-4220-A3D3-67982993D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02D0F2-6B54-43D8-8E58-BAA0F55F9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354CF2-4C88-44F6-BEE0-4C43E3AB7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32CB3-3BCF-49E2-9EB2-BBD9ED386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72534-6DCD-4F3B-B7CE-626CC329C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572A7-AEFD-431A-91D2-01F7E51E8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61EE3-4DFA-4B50-A019-F99F156AE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5512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预防换季感冒模板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换季感冒的成因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预防换季感冒的措施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换季感冒的症状与治疗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预防换季感冒的误区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换季感冒的成因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温度的快速变化是导致换季感冒的主要原因之一。当温度突然升高或下降时，人体的免疫系统可能无法适应，从而增加了感冒的风险。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在季节交替时，温度往往不稳定，早晚温差较大。如果人体不能很好地调节体温，就容易受到病毒的侵袭。此外，温度的突然变化还可能影响人体的新陈代谢和血液循环，降低身体对病毒的抵抗力。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33" r="128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湿度的变化也是导致换季感冒的重要因素之一。湿度过高或过低都可能影响人体的新陈代谢和免疫力，增加感冒的风险。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湿度过高可能导致人体排汗不畅，影响身体的散热和代谢。而湿度过低则可能导致皮肤干燥、喉咙不适等问题，从而增加感冒的风险。此外，湿度的不稳定也可能影响空气质量，为病毒传播提供了有利条件。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空气质量的好坏直接影响到人体的呼吸系统和免疫力，从而影响换季感冒的发生率。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季节交替时，空气中的污染物和过敏原可能增多，如灰尘、花粉等。这些物质可能刺激人体的呼吸道，导致呼吸道过敏或感染，从而引发感冒。此外，空气中的细菌、病毒等微生物也可能在不良的空气条件下迅速繁殖，增加感冒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预防换季感冒的措施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预防换季感冒的措施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换季感冒的症状与治疗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887" r="1588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体温升高，可能伴随寒战。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喉咙痒，干咳或有痰。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鼻子不通气，呼吸困难。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身体疲劳，精神不振。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https://d.book118.com/057055125024006033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2024-09-06T08:30:28.026</cp:lastPrinted>
  <dcterms:created xsi:type="dcterms:W3CDTF">2024-09-06T00:30:28Z</dcterms:created>
  <dcterms:modified xsi:type="dcterms:W3CDTF">2024-09-06T00:30:29Z</dcterms:modified>
</cp:coreProperties>
</file>