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02A3A-9D1C-4938-8113-CA9C70B98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69066-2307-4ABF-B586-017591112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1DF94-7EF9-4F97-BD6A-A638F356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2C78C-FFF5-4B83-B58F-998CEB576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72A8E-A3D3-4EDB-8D07-61ECE414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88A94-946C-4554-8614-88BA98710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393B5-D429-4983-929F-06E632B0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240D9-E46A-4FE3-8B86-F36F9766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D0ABA-6FEB-41D6-8970-5D3163E15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2027C-C65B-46E7-A8A1-4060203BF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28AD0-362F-459C-B6F0-C5C927480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6510516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B超室实习总结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专业知识与技能掌握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临床实践经验积累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个人成长与反思总结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某三甲医院的B超室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为期8周的实习期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参与B超室的日常诊疗工作，包括患者接待、设备操作、报告书写等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掌握B超室基本操作技能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通过实习，熟练掌握B超设备的操作技巧，了解B超检查的基本流程。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了解B超室工作规范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了解B超室的工作规范和操作规程，熟悉B超报告的书写规范。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提高临床思维能力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通过实习，提高临床思维能力，能够根据患者病情提出合理的检查建议。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制定详细的实习计划，包括每周的学习内容和目标。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按照实习计划进行实习，包括患者接待、设备操作、报告书写等各个环节的实践操作。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在导师的指导下进行实习，及时反馈实习过程中的问题和困惑，得到及时的指导和解答。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实习计划与安排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专业知识与技能掌握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掌握B超的成像原理，了解声波在人体组织中的传播特性。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B超工作原理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掌握探头的正确放置方法，包括探头类型、频率选择和耦合剂的使用。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探头操作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掌握正确的图像获取方法，包括扫描方式、深度调节和增益控制。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图像获取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B超基本原理及操作技巧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掌握腹部疾病的超声诊断方法，如肝、胆、胰、脾等脏器的检查。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腹部疾病诊断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掌握妇科疾病的超声诊断方法，如子宫、卵巢、输卵管等疾病的检查。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妇科疾病诊断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掌握心血管疾病的超声诊断方法，如心脏、大血管疾病的检查。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心血管疾病诊断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常见疾病诊断方法与技巧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图像解读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能够结合临床病史和超声图像，对疾病做出正确的诊断和评估。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图像存档与报告书写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能够规范地存档超声图像，并书写清晰、准确的超声报告。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能够准确识别正常和异常的超声图像，了解各种疾病在超声图像上的表现。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图像分析能力培养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临床实践经验积累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https://d.book118.com/057065105162006032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2024-09-05T23:53:11.770</cp:lastPrinted>
  <dcterms:created xsi:type="dcterms:W3CDTF">2024-09-05T15:53:11Z</dcterms:created>
  <dcterms:modified xsi:type="dcterms:W3CDTF">2024-09-05T15:53:13Z</dcterms:modified>
</cp:coreProperties>
</file>