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AA76-656C-4532-86DD-27DB29DC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96D88-2CCF-473B-A915-B6EF919E9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3FF69-46F8-41A8-833A-94304288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7B860-6EC6-43D6-BC5E-1DB9A989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46BC7-91C5-4083-AB36-B8C939C0A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E4090-14AC-41EF-BC50-C8CFB2089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D8F39-940C-4969-9BC2-28ADDC1F3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E4C98-0E39-4434-BB2D-6F268858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11305-CBFE-43CF-81BF-765013D4C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7AF51-A990-460A-9AD7-F3DA5931B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17810-CA03-47CC-908F-2E84D98D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66050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农村财务个人工作总结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总结农村财务工作经验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通过回顾自己在农村财务工作中的实践经历，总结得失，为今后的工作提供借鉴。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促进农村财务管理规范化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通过分享个人工作经验，为农村财务管理的规范化、制度化提供参考，推动农村经济发展。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简要介绍在农村财务工作中的主要职责和任务。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详细阐述在农村财务工作中取得的重要成果和突破。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深入剖析在农村财务工作中遇到的问题和困难，以及应对方法和经验教训。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展望未来的农村财务工作，提出改进和完善的建议。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成功筹措并合理运用资金，确保农村发展项目的顺利进行。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资金筹措与运用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建立严格的资金使用监管机制，确保资金的安全与合规使用。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合理规划和管理债务，降低财务风险，维护农村经济的稳定。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资金管理方面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定期编制各类财务报表，确保数据的准确性和完整性。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财务报表准确性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通过对报表的深入分析，发现潜在问题，为决策提供有力支持。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及时、准确地进行信息披露，保障村民的知情权和监督权。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定期分析预算执行情况，为预算调整提供依据。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通过财务分析，找出成本控制的关键点，降低农村发展项目的成本。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对项目进行经济效益评估，为投资决策提供数据支持。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通过内部控制体系，有效防范财务风险，保障农村资产的安全。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内控制度完善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建立健全农村财务内部控制制度，规范财务管理流程。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定期对内部控制执行情况进行监督和检查，确保制度的有效实施。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日常工作流程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负责日常收支的登记、核算和报表编制，确保财务数据真实、准确、完整。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参与预算编制、执行和监控，及时分析预算执行情况，提出合理化建议。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负责固定资产、流动资产等各类资产的管理，定期进行盘点、核对，确保资产安全完整。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定期对财务状况进行分析，为领导决策提供依据。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专项工作流程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专项资金申请与拨付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协助相关部门申请专项资金，确保资金及时拨付到位。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专项工程核算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对专项工程进行独立核算，确保工程成本真实、准确。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专项审计与检查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配合审计、财政等部门进行专项审计和检查，提供必要的财务资料。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https://d.book118.com/057066050156006043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2024-09-17T23:06:45.410</cp:lastPrinted>
  <dcterms:created xsi:type="dcterms:W3CDTF">2024-09-17T15:06:45Z</dcterms:created>
  <dcterms:modified xsi:type="dcterms:W3CDTF">2024-09-17T15:06:47Z</dcterms:modified>
</cp:coreProperties>
</file>