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BBFD37-FAAA-4705-8E3C-EB3652823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887391-E864-43C5-AE34-D61C3DFF7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BA5B43-1FCD-49A4-8A6E-BCAB60D45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383496-DEE4-4D4F-BBF2-FDB505FED6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104F4F-35A9-40CD-AAF5-80149340B4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7DAFAE-BB09-4D14-B841-973081148B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FBCB50-D37B-4DCD-8AED-BDD91D3175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CFF42A-5F14-44A8-A57F-F77AC441B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C2ADC7-5FF2-4E40-BF3F-D8C337722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E865C9-6AE6-4317-B3EE-DD87587C7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0893EE-D13B-4EC0-A048-08027F7DD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0016501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3975" b="1">
                <a:solidFill>
                  <a:schemeClr val="dk1">
                    <a:alpha val="100000"/>
                  </a:schemeClr>
                </a:solidFill>
                <a:latin typeface="Microsoft Yahei"/>
                <a:ea typeface="Microsoft Yahei"/>
                <a:cs typeface="Microsoft Yahei"/>
              </a:rPr>
              <a:t>Nursing literature defense PowerPoint in English</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Introduction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Literature review</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Research method</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Research results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Discussions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Conclusion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theme of the nursing literature defense PowerPoint is "The Application of Humanistic Nursing in the Care of Dementia Patients"</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The purpose of this PowerPoint is to introduce the concept of human nursing and its application in the care of dementia patients, as well as to demonstrate the importance and effectiveness of human nursing in improving the quality of life and care for dementia patients</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Theme Introduction</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The research purpose of this PowerPoint is to provide a comprehensive understanding of human nursing and its application in dementia care, aiming to improve the quality of nursing services and promote the development of nursing science</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The significance of this research lies in its contribution to the improvement of dementia care services and the quality of life of dementia patients, as well as its promotion of the development and progress of humanistic nursing theory and practice</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Research purpose and significance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Literature review</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background and development of the numbering field</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The origin and evolution of nursing: The nursing profession has a long history, starting from basic care of the sick in any time to the development of modern nursing systems It has gone through many stages of evolution, including the risk of professional nursing associations and the establishment of nursing education systems</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Significant events and figures in numbering: The development of numbering is not only a process of continuous professionalization, but also a process of accumulation and inheritance Many important events and figures have had a potential impact on the development of nursing, such as Florence Nightingale's contributions to statistical methods in nursing and the establishment of modern nursing systems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Classic works in nursing</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The literature related to nursing covers a wide range, including nursing theory, nursing practice, nursing education, etc. Some classic works in nursing have had a far reaching impact on the development of the profession, such as "The Principles and Practice of Nursing" by Nightingale</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Research methods and evaluation criteria</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The research methods and evaluation criteria used in numerical literature are diverse, including literature reviews, randomized controlled trials, qualitative research, etc. These methods and criteria are used to evaluate the reliability and validity of research results</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Overview of Relevant Literature</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Research gaps</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Although there is a large amount of literature related to numbering, there are still some research gaps For example, there is still a layer of research on some specific groups of patients or some specific diseases, and there is still a layer of research on some innovative nursing methods or technologies</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Research issues</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Some research issues in nursing need to be further explored For example, how to improve the quality of nursing services, how to reduce medical errors in nursing practice, how to improve the quality of life of patients after discharge, etc. These issues need to be further studied and explored to promote the continuous improvement and development of nursing services</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Research gaps and issues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Research method</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012" b="1201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Population and sample</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Identify the population under study and the specific sample used in the research</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Purpose</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Define the purpose of the research, including the specific questions or hypotheses being tested</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Design type</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Specify the type of research design used, such as experimental, relational, or descriptive</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Research design</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Data analysis methods</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Specify the statistical or qualitative methods used to analyze the data collected</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Instrumentation</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Discuss any instruments or tools used to collect data, including their reliability and validity</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Data collection methods</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Describe the methods used to collect data, such as surveys, interviews, observations, or experiences</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9473" r="19473"/>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Data collection and analysis methods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https://d.book118.com/057100165012006051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2024-09-23T21:15:35.976</cp:lastPrinted>
  <dcterms:created xsi:type="dcterms:W3CDTF">2024-09-23T13:15:35Z</dcterms:created>
  <dcterms:modified xsi:type="dcterms:W3CDTF">2024-09-23T13:15:37Z</dcterms:modified>
</cp:coreProperties>
</file>