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60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16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BA16B-662F-4DF4-AE81-3E3E6541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9F819-C128-4C2F-A05A-61EF1700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56EF-B1EA-48B6-8AB9-154E8866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EF990-44F1-4AF0-ADED-EC47847C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5FDF2-96EC-400D-B8F9-D369CC335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43402-88B3-424A-96C7-9520BE7C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971BD-6AC5-4170-ACBE-C909F1A09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4CB4F-2625-4D52-B25B-D02D42E4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65960-731A-4830-B9B8-36B4EAACA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B0D68-2073-461E-B750-C1BAF0DB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36381-8D72-4945-92D9-6C5457704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250" r:id="rId2"/>
    <p:sldLayoutId id="2147497251" r:id="rId3"/>
    <p:sldLayoutId id="2147497252" r:id="rId4"/>
    <p:sldLayoutId id="2147497253" r:id="rId5"/>
    <p:sldLayoutId id="2147497254" r:id="rId6"/>
    <p:sldLayoutId id="2147497255" r:id="rId7"/>
    <p:sldLayoutId id="2147497256" r:id="rId8"/>
    <p:sldLayoutId id="2147497257" r:id="rId9"/>
    <p:sldLayoutId id="2147497258" r:id="rId10"/>
    <p:sldLayoutId id="214749725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tags" Target="../tags/tag78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0313305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建筑工地施工质量验收概述</a:t>
            </a: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质量验收的准备工作</a:t>
            </a: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质量验收的内容和方法</a:t>
            </a: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质量验收的注意事项</a:t>
            </a: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质量验收的案例分析</a:t>
            </a: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建筑工地施工质量验收概述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质量验收的目的和意义</a:t>
            </a:r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确保建筑工程的质量和安全</a:t>
            </a:r>
          </a:p>
        </p:txBody>
      </p:sp>
      <p:sp>
        <p:nvSpPr>
          <p:cNvPr id="1048916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提高建筑工程的使用寿命和耐久性</a:t>
            </a:r>
          </a:p>
        </p:txBody>
      </p:sp>
      <p:sp>
        <p:nvSpPr>
          <p:cNvPr id="1048922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保障建筑使用者的权益和健康</a:t>
            </a:r>
          </a:p>
        </p:txBody>
      </p:sp>
      <p:sp>
        <p:nvSpPr>
          <p:cNvPr id="1048928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促进建筑行业的健康发展和进步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https://d.book118.com/057103133056006041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Wingdings</vt:lpstr>
      <vt:lpstr>Office Theme</vt:lpstr>
      <vt:lpstr>目录</vt:lpstr>
      <vt:lpstr>添加章节标题</vt:lpstr>
      <vt:lpstr>建筑工地施工质量验收概述</vt:lpstr>
      <vt:lpstr>质量验收的目的和意义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2024-09-14T03:19:54.394</cp:lastPrinted>
  <dcterms:created xsi:type="dcterms:W3CDTF">2024-09-13T19:19:54Z</dcterms:created>
  <dcterms:modified xsi:type="dcterms:W3CDTF">2024-09-13T19:19:56Z</dcterms:modified>
</cp:coreProperties>
</file>