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87AE7-F4C5-4DCE-89C7-D1E1ED6E5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4C224-79B5-418C-A4E9-F54F49B9C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075E3-D0AB-4C83-A893-90B994AA3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53223-9D0F-4D0C-A9E6-D465B819A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5ED122-4765-48A0-A5CD-25AB53D9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47A1CB-8318-4AD2-9681-486B6A4AA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3D7A6F-5B4D-4F6A-B9E8-4DFA4B834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27F1B-2690-46A9-AF57-C6ECE4B71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66145-2960-4EDF-A86C-0DC305146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C7622-B4D8-44EA-9F04-62768E01F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B05B5-2C09-4681-81E5-B7EB9D984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05064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不同客群不同营销方法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了解不同客群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针对不同客群的营销策略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了解不同客群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年龄客群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年龄客群是营销中重要的划分维度，不同年龄段的消费者有着不同的需求和消费习惯。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r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儿童客群：注重教育、娱乐和安全，营销策略应突出教育意义、亲子互动和安全性能。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中青年客群：注重品质、实用性和性价比，营销策略应突出产品性能、优惠活动和个性化定制。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老年客群：关注健康、便利和情感价值，营销策略应强调健康生活、关怀服务和情感共鸣。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青少年客群：追求个性、时尚和社交，营销策略应注重品牌形象、潮流元素和社交互动。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78" r="1867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85" r="19485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94" r="1329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174" r="2117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性别客群在消费需求和心理上存在差异，针对不同性别的营销策略应有所区别。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ts val="270"/>
              </a:spcBef>
              <a:buFont typeface="Arial"/>
              <a:buChar char="•"/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男性客群：注重功能、性能和价值，营销策略应突出产品性能、实用性和性价比。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女性客群：关注外观、情感和体验，营销策略应强调产品外观设计、情感共鸣和个性化体验。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性别客群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地域客群的消费习惯和需求受到当地文化、气候等因素的影响。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城市客群：追求时尚、品质和便捷，营销策略应突出品牌形象、产品创新和便利性。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乡村客群：注重实用、价格和传统，营销策略应强调产品性价比、符合当地文化和传统价值观。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南方客群：偏好温暖、湿润气候的产品，如茶叶、水果等。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北方客群：偏好干燥、寒冷气候的产品，如煤炭、暖气片等。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地域客群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高消费水平客群：注重品质、品牌和个性化服务，营销策略应突出高端品质、品牌形象和定制化服务。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低消费水平客群：注重价格、实用性和口碑，营销策略应强调价格优势、性价比和口碑传播。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中消费水平客群：注重性价比、实用性和品质，营销策略应突出产品性能、优惠活动和品质保证。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消费水平客群的购买力存在差异，针对不同消费水平的营销策略应有不同的定位和定价策略。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消费水平客群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针对不同客群的营销策略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儿童客群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青少年客群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中年客群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老年客群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年龄客群营销策略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注重产品安全性、教育性和趣味性，采用卡通形象、鲜艳色彩等元素吸引儿童注意力。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注重品质、实用性和性价比，采用家庭场景、生活化营销等手段满足中年人实际需求。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注重个性化、时尚感和社交性，采用明星代言、潮流元素等手段与青少年建立情感连接。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注重健康、便利性和情感价值，采用怀旧元素、亲情关怀等手段与老年人建立情感共鸣。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17" b="154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针对男性购买决策理性、目的性强的特点，强调产品性能、专业性和性价比。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针对女性购买决策感性、注重细节的特点，强调产品外观设计、情感价值和个性化。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性别客群营销策略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女性客群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男性客群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城市客群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针对城市居民消费水平高、追求品质生活的特点，提供高端、时尚的产品和服务。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农村客群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针对农村居民消费水平较低、注重实用性的特点，提供性价比高、实用耐用的产品和服务。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地域客群营销策略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94" r="12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高消费水平客群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针对高消费水平客群追求品质、个性化、高端化的特点，提供定制化、高品质的产品和服务。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低消费水平客群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针对低消费水平客群注重性价比、实用性的特点，提供价格实惠、实用耐用的产品和服务。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消费水平客群营销策略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https://d.book118.com/057105064031006044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2024-09-18T10:17:27.263</cp:lastPrinted>
  <dcterms:created xsi:type="dcterms:W3CDTF">2024-09-18T02:17:27Z</dcterms:created>
  <dcterms:modified xsi:type="dcterms:W3CDTF">2024-09-18T02:17:29Z</dcterms:modified>
</cp:coreProperties>
</file>