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DC79F-89AE-4656-9FCF-EC5A346E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4BAB8-35D4-4140-90C8-533C7108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8C59-3B7E-42AB-B83D-43440298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7E403-C270-4D3E-8389-20AB0DC98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F90EEF-9C94-453B-9427-97BF78CE6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9F090-5788-4B3C-A07B-C4B6A4C5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86E72-BD63-4482-81B6-B97FC501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E4AF5-FAA1-412E-848A-AC97AA11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09598-72B1-4FF3-A32C-E5BD9F24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5ACF9-616C-433F-A144-430B1271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8881-D52E-44B2-82BF-2C1233E3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0053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TOC供应链物流管理精益化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物流管理现状及问题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精益化物流管理的实施路径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精益化物流管理的方法与工具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精益化物流管理实践案例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适应市场需求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随着消费者需求的多样化和个性化，企业需要更加灵活、高效的供应链物流管理来适应市场变化。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应对竞争压力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在激烈的市场竞争中，精益化物流管理是企业提升竞争力、赢得市场份额的重要手段。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提升物流效率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精益化物流管理旨在通过消除浪费、优化流程和提高效率，降低物流成本，提升物流运作速度和质量。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精益化物流管理的意义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降低成本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通过减少不必要的运输、仓储和库存成本，精益化物流管理有助于降低企业运营成本，提高盈利能力。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提高客户满意度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优化物流流程，提高配送速度和准确性，有助于提升客户满意度和忠诚度。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增强供应链韧性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精益化物流管理能够提高企业应对供应链中断和突发事件的能力，增强供应链的韧性和稳定性。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推动数字化转型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精益化物流管理需要借助先进的信息技术和数据分析工具，推动企业数字化转型，提升智能化决策水平。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TOC供应链概述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TOC（Theory of Constraints，约束理论）供应链是一种基于系统思维的管理方法，旨在通过识别和管理供应链中的瓶颈资源，实现整体供应链的优化和协同。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识别并管理瓶颈资源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TOC供应链通过识别供应链中的瓶颈资源，优先对其进行管理和优化，从而提高整体供应链的效率和响应速度。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追求协同和平衡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TOC供应链强调各环节之间的协同和平衡，通过协调各方利益和目标，实现整体供应链的最优。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强调系统思维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TOC供应链注重从整体角度审视供应链，关注各环节之间的相互作用和影响。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TOC供应链的定义和特点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聚焦瓶颈资源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TOC供应链认为，提高整体供应链效率的关键在于识别并管理瓶颈资源，通过优化瓶颈资源的利用，可以带动整个供应链的改善。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追求持续改进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TOC供应链强调持续改进和不断优化的思想，通过不断识别新的瓶颈资源并对其进行管理，实现供应链的持续优化和升级。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强调系统协同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TOC供应链注重各环节之间的协同和合作，通过协调各方利益和目标，实现整体供应链的最优。同时，也强调与供应商、客户等外部利益相关者的协同和合作，构建更加紧密和高效的供应链网络。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TOC供应链的核心思想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物流管理现状及问题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成本控制困难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由于供应链复杂性和不确定性增加，物流管理在成本控制方面面临较大挑战。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供应链协同不足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当前物流管理在供应链各环节协同方面存在明显不足，导致资源浪费和效率低下。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信息化程度不够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虽然部分企业已经引入物流管理信息系统，但整体信息化程度仍然较低，无法实现实时数据共享和智能决策。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物流管理现状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需求预测不准确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由于缺乏有效的需求预测手段，企业往往难以准确掌握市场需求变化，导致库存积压或缺货现象。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库存管理不合理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库存管理缺乏科学的方法和手段，容易出现库存积压、过期等问题，占用大量资金和仓储资源。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运输配送效率低下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运输配送环节存在诸多浪费和不合理的现象，如路线规划不合理、车辆空驶率高等，导致运输成本增加和配送效率低下。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信息沟通不畅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供应链各环节之间信息沟通不畅，导致信息传递不及时、不准确，影响物流管理的决策效果。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物流管理存在的问题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精益化物流管理的实施路径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明确精益化目标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根据企业实际情况，制定可量化的精益化物流目标，如降低运输成本、提高库存周转率等。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分析现状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对企业现有物流运作进行全面分析，找出存在的问题和浪费现象，为制定精益化策略提供依据。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制定改进计划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针对分析出的问题，制定具体的改进措施和计划，明确责任人、时间节点和预期成果。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制定精益化物流战略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对企业现有物流流程进行全面梳理，识别出关键流程和瓶颈环节。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流程梳理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运用精益思想和方法，对关键流程和瓶颈环节进行优化，消除浪费，提高效率。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流程优化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将优化后的流程进行标准化管理，确保流程执行的稳定性和可持续性。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标准化管理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优化物流运作流程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https://d.book118.com/057110053010006035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2024-09-09T06:30:22.576</cp:lastPrinted>
  <dcterms:created xsi:type="dcterms:W3CDTF">2024-09-08T22:30:22Z</dcterms:created>
  <dcterms:modified xsi:type="dcterms:W3CDTF">2024-09-08T22:30:24Z</dcterms:modified>
</cp:coreProperties>
</file>