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1BD4E3-352D-4207-9415-CD3DCE5CE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C65E18-9042-42F8-8411-6080DFA9C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5FFB2B-9672-4817-9136-2738EE2AE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7950BB-9497-4916-91A0-3B5FC60E6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22271C-F121-43AF-8944-3CC2A76AB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CA9EC8-94BF-4DFB-ACC4-B8827D024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A2D985-701E-46EA-B5F2-F6E5E5599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5E31B1-65B8-454C-A04C-0FD43B165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00F55C-73B8-4370-8519-149C6A82E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00CDB2-73CD-40C7-9E6C-8B2BD806A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4EDDD9-E936-4015-9786-854A24C76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4294967295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7111010025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安全管理人员如何尽职免责\n## 1.安全管理人员的职责与要求\n### 1.1 安全管理人员的职责范围\n### 1.2 安全管理人员的能力要求\n### 1.3 安全管理人员的工作原则\n## 2.尽职免责的基本概念与意义\n### 2.1 尽职免责的定义与含义\n### 2.2 尽职免责的重要性\n### 2.3 尽职免责的实施原则\n## 3.安全管理人员如何尽职免责\n### 3.1 制定完善的安全管理制度\n### 3.2 落实安全生产责任体系\n### 3.3 加强安全生产培训与教育\n## 4.尽职免责的实践案例分析\n### 4.1 成功的尽职免责案例分享\n### 4.2 尽职免责案例的教训与启示\n### 4.3 如何从案例中学习尽职免责\n## 5.提高安全管理人员尽职免责能力的建议\n### 5.1 加强法律法规学习，提高法律意识\n### 5.2 提高安全管理专业知识与技能\n### 5.3 增强沟通协调能力，形成合力\n## 6.总结与展望\n### 6.1 安全管理人员尽职免责的重要性\n### 6.2 尽职免责面临的挑战与机遇\n### 6.3 未来发展趋势与建议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安全管理人员如何尽职免责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360568" y="5591814"/>
            <a:ext cx="292067" cy="34163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mtClean="0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5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安全管理人员的职责与要求</a:t>
            </a:r>
            <a:endParaRPr/>
          </a:p>
        </p:txBody>
      </p:sp>
      <p:sp>
        <p:nvSpPr>
          <p:cNvPr id="126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7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18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19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20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确保制度的合法性和实用性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建立健全安全生产责任体系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制定安全生产应急预案</a:t>
                </a:r>
                <a:endParaRPr/>
              </a:p>
            </p:txBody>
          </p:sp>
          <p:sp>
            <p:nvSpPr>
              <p:cNvPr id="2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负责制定和完善安全管理制度</a:t>
                </a:r>
                <a:endParaRPr/>
              </a:p>
            </p:txBody>
          </p:sp>
        </p:grpSp>
        <p:grpSp>
          <p:nvGrpSpPr>
            <p:cNvPr id="223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24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提高员工的安全意识和操作技能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定期组织安全培训和演练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对安全事故进行调查和处理</a:t>
                </a:r>
                <a:endParaRPr/>
              </a:p>
            </p:txBody>
          </p:sp>
          <p:sp>
            <p:nvSpPr>
              <p:cNvPr id="225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负责安全生产培训和教育</a:t>
                </a:r>
                <a:endParaRPr/>
              </a:p>
            </p:txBody>
          </p:sp>
          <p:sp>
            <p:nvSpPr>
              <p:cNvPr id="226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7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28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监督检查安全生产措施的执行情况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及时发现和处理安全隐患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保障企业安全生产顺利进行</a:t>
                </a:r>
                <a:endParaRPr/>
              </a:p>
            </p:txBody>
          </p:sp>
          <p:sp>
            <p:nvSpPr>
              <p:cNvPr id="229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负责安全生产监督和管理</a:t>
                </a:r>
                <a:endParaRPr/>
              </a:p>
            </p:txBody>
          </p:sp>
          <p:sp>
            <p:nvSpPr>
              <p:cNvPr id="230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安全管理人员的职责范围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34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35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熟悉安全生产法律法规和政策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遵守安全生产规章制度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能够运用法律法规维护企业利益</a:t>
                </a:r>
                <a:endParaRPr/>
              </a:p>
            </p:txBody>
          </p:sp>
          <p:sp>
            <p:nvSpPr>
              <p:cNvPr id="23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具备较强的法律法规意识</a:t>
                </a:r>
                <a:endParaRPr/>
              </a:p>
            </p:txBody>
          </p:sp>
        </p:grpSp>
        <p:grpSp>
          <p:nvGrpSpPr>
            <p:cNvPr id="238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熟悉安全管理理论和技术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掌握安全生产操作规程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能够进行安全生产风险评估</a:t>
                </a:r>
                <a:endParaRPr/>
              </a:p>
            </p:txBody>
          </p:sp>
          <p:sp>
            <p:nvSpPr>
              <p:cNvPr id="24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具备扎实的安全管理专业知识</a:t>
                </a:r>
                <a:endParaRPr/>
              </a:p>
            </p:txBody>
          </p:sp>
        </p:grpSp>
        <p:grpSp>
          <p:nvGrpSpPr>
            <p:cNvPr id="241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4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与各部门保持良好的沟通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积极参与安全生产活动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能够协调各方资源保障安全生产</a:t>
                </a:r>
                <a:endParaRPr/>
              </a:p>
            </p:txBody>
          </p:sp>
          <p:sp>
            <p:nvSpPr>
              <p:cNvPr id="24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具备良好的沟通协调能力和团队合作精神</a:t>
                </a:r>
                <a:endParaRPr/>
              </a:p>
            </p:txBody>
          </p:sp>
        </p:grpSp>
      </p:grpSp>
      <p:pic>
        <p:nvPicPr>
          <p:cNvPr id="244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45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6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7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安全管理人员的能力要求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51" name="组合 250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5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5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始终坚持安全生产至上的原则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严格遵守安全生产法律法规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切实履行安全生产职责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切实保障员工生命财产安全</a:t>
                </a:r>
                <a:endParaRPr/>
              </a:p>
            </p:txBody>
          </p:sp>
          <p:sp>
            <p:nvSpPr>
              <p:cNvPr id="25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始终坚持预防为主的原则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加强安全生产预防措施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提高安全生产预警能力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降低安全生产事故发生概率</a:t>
                </a:r>
                <a:endParaRPr/>
              </a:p>
            </p:txBody>
          </p:sp>
          <p:sp>
            <p:nvSpPr>
              <p:cNvPr id="25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6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始终坚持综合治理的原则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建立健全安全生产责任制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加强安全生产监督检查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严厉打击安全生产违法行为</a:t>
                </a:r>
                <a:endParaRPr/>
              </a:p>
            </p:txBody>
          </p:sp>
          <p:sp>
            <p:nvSpPr>
              <p:cNvPr id="26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安全管理人员的工作原则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6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尽职免责的基本概念与意义</a:t>
            </a:r>
            <a:endParaRPr/>
          </a:p>
        </p:txBody>
      </p:sp>
      <p:sp>
        <p:nvSpPr>
          <p:cNvPr id="267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 尽职免责的定义与含义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70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尽职免责是指在安全管理人员的职责范围内，已经履行了安全生产职责，但由于不可抗力或其他原因导致安全生产事故发生时，可以免除其法律责任的一种制度。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尽职是安全管理人员在职责范围内履行安全生产职责的行为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免责是安全管理人员在履行尽职义务后，由于法定原因免于承担法律责任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尽职免责的核心是对安全管理人员的责任进行合理界定，保护安全管理人员的合法权益。</a:t>
            </a:r>
            <a:endParaRPr/>
          </a:p>
        </p:txBody>
      </p:sp>
      <p:pic>
        <p:nvPicPr>
          <p:cNvPr id="271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3" name="组合 27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74" name="组合 273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75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有利于提高安全管理人员的积极性和责任心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尽职免责制度使安全管理人员在履行职责时更有信心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有助于提高安全管理人员的职业认同感和荣誉感</a:t>
                </a:r>
                <a:endParaRPr/>
              </a:p>
            </p:txBody>
          </p:sp>
          <p:pic>
            <p:nvPicPr>
              <p:cNvPr id="2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9" name="组合 278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80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有利于企业安全生产工作的顺利进行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尽职免责制度降低了安全管理人员的后顾之忧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有助于提高安全管理人员的工作效率和质量</a:t>
                </a:r>
                <a:endParaRPr/>
              </a:p>
            </p:txBody>
          </p:sp>
          <p:pic>
            <p:nvPicPr>
              <p:cNvPr id="283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84" name="组合 283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85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有利于维护企业合法权益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尽职免责制度有助于企业在安全生产事故中减轻法律责任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有助于维护企业的声誉和形象</a:t>
                </a:r>
                <a:endParaRPr/>
              </a:p>
            </p:txBody>
          </p:sp>
          <p:pic>
            <p:nvPicPr>
              <p:cNvPr id="288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尽职免责的重要性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1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92" name="组合 291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93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始终坚持依法合规的原则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尽职免责的实施必须符合法律法规的规定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尽职免责的判断必须依据法律法规进行</a:t>
                </a:r>
                <a:endParaRPr/>
              </a:p>
            </p:txBody>
          </p:sp>
          <p:sp>
            <p:nvSpPr>
              <p:cNvPr id="296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97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9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始终坚持公平公正的原则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尽职免责的认定必须客观公正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尽职免责的结果必须公平合理</a:t>
                </a:r>
                <a:endParaRPr/>
              </a:p>
            </p:txBody>
          </p:sp>
          <p:sp>
            <p:nvSpPr>
              <p:cNvPr id="300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01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始终坚持预防为主的原则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0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尽职免责的实施必须以预防安全生产事故为目的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尽职免责的认定必须以安全生产职责的履行情况为依据</a:t>
                </a:r>
                <a:endParaRPr/>
              </a:p>
            </p:txBody>
          </p:sp>
          <p:sp>
            <p:nvSpPr>
              <p:cNvPr id="304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尽职免责的实施原则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安全管理人员如何尽职免责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制定符合法律法规的安全管理制度</a:t>
                </a:r>
                <a:endParaRPr/>
              </a:p>
            </p:txBody>
          </p:sp>
          <p:sp>
            <p:nvSpPr>
              <p:cNvPr id="1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确保制度的合法性和实用性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建立健全安全生产责任体系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制定安全生产应急预案</a:t>
                </a:r>
                <a:endParaRPr/>
              </a:p>
            </p:txBody>
          </p:sp>
        </p:grpSp>
        <p:grpSp>
          <p:nvGrpSpPr>
            <p:cNvPr id="1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制定针对不同岗位的安全管理制度</a:t>
                </a:r>
                <a:endParaRPr/>
              </a:p>
            </p:txBody>
          </p:sp>
          <p:sp>
            <p:nvSpPr>
              <p:cNvPr id="1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针对不同岗位的特点制定管理制度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确保制度覆盖所有安全生产环节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建立健全安全生产责任体系</a:t>
                </a:r>
                <a:endParaRPr/>
              </a:p>
            </p:txBody>
          </p:sp>
        </p:grpSp>
        <p:grpSp>
          <p:nvGrpSpPr>
            <p:cNvPr id="1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制定和完善安全生产操作规程</a:t>
                </a:r>
                <a:endParaRPr/>
              </a:p>
            </p:txBody>
          </p:sp>
          <p:sp>
            <p:nvSpPr>
              <p:cNvPr id="2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制定详细的操作规程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加强安全生产培训与教育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提高员工的安全意识和操作技能</a:t>
                </a:r>
                <a:endParaRPr/>
              </a:p>
            </p:txBody>
          </p:sp>
        </p:grpSp>
      </p:grpSp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制定完善的安全管理制度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4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明确安全管理人员的安全生产职责</a:t>
                </a:r>
                <a:endParaRPr/>
              </a:p>
            </p:txBody>
          </p:sp>
          <p:sp>
            <p:nvSpPr>
              <p:cNvPr id="2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建立健全安全生产责任体系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确保安全管理人员的职责清晰明确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加强对安全管理人员的培训和考核</a:t>
                </a:r>
                <a:endParaRPr/>
              </a:p>
            </p:txBody>
          </p:sp>
        </p:grpSp>
        <p:grpSp>
          <p:nvGrpSpPr>
            <p:cNvPr id="27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落实安全生产责任书的签订工作</a:t>
                </a:r>
                <a:endParaRPr/>
              </a:p>
            </p:txBody>
          </p:sp>
          <p:sp>
            <p:nvSpPr>
              <p:cNvPr id="2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与各部门签订安全生产责任书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确保责任书内容符合法律法规要求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定期对责任书的履行情况进行监督检查</a:t>
                </a:r>
                <a:endParaRPr/>
              </a:p>
            </p:txBody>
          </p:sp>
        </p:grpSp>
        <p:grpSp>
          <p:nvGrpSpPr>
            <p:cNvPr id="30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落实安全生产奖惩制度</a:t>
                </a:r>
                <a:endParaRPr/>
              </a:p>
            </p:txBody>
          </p:sp>
          <p:sp>
            <p:nvSpPr>
              <p:cNvPr id="3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建立健全安全生产奖惩制度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对安全生产工作中表现优秀的进行奖励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对安全生产工作中失职渎职的进行惩处</a:t>
                </a:r>
                <a:endParaRPr/>
              </a:p>
            </p:txBody>
          </p:sp>
        </p:grpSp>
      </p:grpSp>
      <p:pic>
        <p:nvPicPr>
          <p:cNvPr id="33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落实安全生产责任体系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5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6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7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4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4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4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加强安全生产法律法规的培训与教育</a:t>
                </a:r>
                <a:endParaRPr/>
              </a:p>
            </p:txBody>
          </p:sp>
          <p:sp>
            <p:nvSpPr>
              <p:cNvPr id="4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提高安全管理人员的法律法规意识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确保安全管理人员的法律法规知识更新及时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加强对员工的安全生产法律法规教育</a:t>
                </a:r>
                <a:endParaRPr/>
              </a:p>
            </p:txBody>
          </p:sp>
        </p:grpSp>
        <p:grpSp>
          <p:nvGrpSpPr>
            <p:cNvPr id="4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4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加强安全生产专业知识的培训与教育</a:t>
                </a:r>
                <a:endParaRPr/>
              </a:p>
            </p:txBody>
          </p:sp>
          <p:sp>
            <p:nvSpPr>
              <p:cNvPr id="4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提高安全管理人员的安全管理专业知识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确保安全管理人员的知识结构更新及时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加强对员工的安全生产专业知识培训</a:t>
                </a:r>
                <a:endParaRPr/>
              </a:p>
            </p:txBody>
          </p:sp>
        </p:grpSp>
        <p:grpSp>
          <p:nvGrpSpPr>
            <p:cNvPr id="4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4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加强安全生产操作技能的培训与教育</a:t>
                </a:r>
                <a:endParaRPr/>
              </a:p>
            </p:txBody>
          </p:sp>
          <p:sp>
            <p:nvSpPr>
              <p:cNvPr id="4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提高员工的安全意识和操作技能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确保员工掌握安全生产操作规程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加强对员工的安全生产操作技能培训</a:t>
                </a:r>
                <a:endParaRPr/>
              </a:p>
            </p:txBody>
          </p:sp>
        </p:grpSp>
      </p:grpSp>
      <p:sp>
        <p:nvSpPr>
          <p:cNvPr id="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加强安全生产培训与教育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https://d.book118.com/057111010025006043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安全管理人员如何尽职免责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2024-09-16T21:05:56.892</cp:lastPrinted>
  <dcterms:created xsi:type="dcterms:W3CDTF">2024-09-16T13:05:56Z</dcterms:created>
  <dcterms:modified xsi:type="dcterms:W3CDTF">2024-09-16T13:05:58Z</dcterms:modified>
</cp:coreProperties>
</file>