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751A21B-4318-4F42-BE77-9A3003D609A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DE42-C317-4D5D-93EE-4A5D5850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4D005-01B8-4260-B1DE-F7C7F4A5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4A1D5-B55D-4DBD-B5B3-31F9FD94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A798D-E68D-4AF6-BEB1-9232222A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518E6-6144-4E93-B2E9-A57DD0AE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C1E9F-F973-4904-B098-31BECBFC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C8C9B-C996-477A-8CAD-B620AE516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3D401-31BC-48F1-98D9-B4E94787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44D98-719F-4E21-B8B4-340FE734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4951D-5549-4B3B-8F94-688997D98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49B81-7981-4D27-B4A3-60D46F02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149A5A-6E7E-435E-9018-D809878C92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E67DD47-008B-4451-A0F9-6689D509EFF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206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人工智能引领教学变革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人工智能在课堂教学中的应用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人工智能在在线教育中的创新应用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人工智能驱动的教学内容创新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人工智能教学评估与个性化学习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人工智能在教育领域的应用概述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人工智能技术的快速发展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随着人工智能技术的不断发展，教育领域面临着前所未有的机遇和挑战。人工智能正在成为引领教学变革的关键因素，其重要性日益凸显。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人工智能在教育中的应用场景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为学生提供个性化辅助学习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根据学生的学习情况推荐内容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提高作业批改效率和准确性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提供实践机会和安全环境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虚拟实验室和模拟训练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人工智能促进教育创新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提升教学效率和质量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培养学生的创新思维和解决问题能力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拓展学习资源和途径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个性化智能学习成为主流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根据个人学习特点定制课程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提升学习效果和兴趣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多模态智能教育应用不断拓展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结合多种智能技术，提供更全面的学习体验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人工智能在教育领域的未来发展趋势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智能教学系统全面普及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教学系统将更加智能化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提供更全面的学习支持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人工智能技术在教育中的重要性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教育行业正在迎来巨大的变革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教育领域迎来的机遇与挑战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未来教育需要更具智能化和个性化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人工智能引领教学变革的必要性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虚拟现实与增强现实技术在课堂的应用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虚拟现实与增强现实技术在课堂教学中起到了革命性的作用。通过虚拟实验室的应用，学生可以进行实践操作，拓展了课堂体验的可能性，激发了学生的学习兴趣和参与度。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人脸识别技术在学生考勤和情感监测中的应用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提高考勤准确率和效率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自动化考勤系统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根据学生情感状态进行个性化教学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情感监测与个性化教学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促进师生交流和情感连接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增强师生互动体验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语音识别技术在课堂互动中的应用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实现便捷的课堂互动方式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语音控制智能助手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帮助学生提高口语表达能力和听力理解水平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提升口语表达和听力理解能力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提供个性化的语言学习支持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语音识别评估学生语言能力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针对性教学设计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根据学生的学习数据和反馈进行教学内容调整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提高教学效果和学生满意度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提高学生学习效果和教师教学效率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通过机器学习技术，优化教学过程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提高学生的学习效果和教师的教学效率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机器学习在课堂评估和教学设计中的应用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根据学生不同的学习情况，实现个性化评估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提供针对性的反馈和指导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人工智能技术为传统教育带来创新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人工智能技术的发展与应用，推动了教育领域的变革与创新。在课堂教学中，各种人工智能技术的应用为教育带来了新的可能性，提升了教学质量和效果，推动了教学方式和教学理念的进步。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未来教育中人工智能的发展趋势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根据学生的学习风格和能力定制个性化学习方案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根据学生的学习表现自动调整教学内容和速度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提供学生和教师在线支持和指导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人工智能在在线教育中的创新应用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智能学习推荐系统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智能学习推荐系统通过分析学生的学习行为和偏好，为每位学生定制个性化的学习内容推荐和学习路径规划，从而提高在线学习体验和效果。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智能作业批改和反馈系统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减轻教师工作负担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自动作业批改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帮助学生及时调整学习策略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即时反馈和个性化建议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提升学生学习动力和效果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深度学习在在线教育视频分析中的应用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深度学习技术在在线教育视频分析中发挥重要作用，帮助解决视频内容理解和展示优化、学习行为分析和个性化辅导等问题，进一步提高在线学习资源的质量和效果。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学习社区协作与分享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在线学习社区为学生提供了交流和分享的平台，促进学习互动与合作。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提升在线学习交流和互动体验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通过智能虚拟助教和学习社区的建设，提升在线学习的交流和互动体验，增强学习效果。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智能虚拟助教和在线学习社区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智能在线答疑系统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智能虚拟助教能够智能地回答学生提出的问题，提供个性化的学习帮助。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提升学习体验和效果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增强现实（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）和虚拟现实（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VR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）技术在教学中的应用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实现更加智能和贴近学生需求的教学方式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情感计算技术在在线教育中的应用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满足不同学生的个性化学习需求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协作式学习和个性化教育模式的进一步发展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人工智能驱动的教学内容创新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虚拟实验室和模拟训练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虚拟实验室和模拟训练为学生提供了安全的实验环境，实时数据分析和反馈帮助学生更好地理解实验结果，从而提升学生的实践能力和创新思维。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自然语言处理技术在教材创作与解读中的应用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提高教材质量和效率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智能教材创作工具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满足学生个性化学习需求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个性化学习资源定制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语义理解与知识图谱构建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https://d.book118.com/057112061012006055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人工智能引领教学变革</vt:lpstr>
      <vt:lpstr>目录</vt:lpstr>
      <vt:lpstr>第1章 人工智能在教育领域的应用概述</vt:lpstr>
      <vt:lpstr> </vt:lpstr>
      <vt:lpstr>人工智能在教育中的应用场景</vt:lpstr>
      <vt:lpstr>人工智能促进教育创新</vt:lpstr>
      <vt:lpstr>人工智能在教育领域的未来发展趋势</vt:lpstr>
      <vt:lpstr>人工智能技术在教育中的重要性</vt:lpstr>
      <vt:lpstr>第2章 人工智能在课堂教学中的应用</vt:lpstr>
      <vt:lpstr> </vt:lpstr>
      <vt:lpstr>人脸识别技术在学生考勤和情感监测中的应用</vt:lpstr>
      <vt:lpstr>语音识别技术在课堂互动中的应用</vt:lpstr>
      <vt:lpstr>机器学习在课堂评估和教学设计中的应用</vt:lpstr>
      <vt:lpstr>人工智能技术为传统教育带来创新</vt:lpstr>
      <vt:lpstr>未来教育中人工智能的发展趋势</vt:lpstr>
      <vt:lpstr>第3章 人工智能在在线教育中的创新应用</vt:lpstr>
      <vt:lpstr> </vt:lpstr>
      <vt:lpstr>智能作业批改和反馈系统</vt:lpstr>
      <vt:lpstr> </vt:lpstr>
      <vt:lpstr>智能虚拟助教和在线学习社区</vt:lpstr>
      <vt:lpstr>未来发展趋势</vt:lpstr>
      <vt:lpstr>第四章 人工智能驱动的教学内容创新</vt:lpstr>
      <vt:lpstr> </vt:lpstr>
      <vt:lpstr>自然语言处理技术在教材创作与解读中的应用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2024-09-29T15:20:24.203</cp:lastPrinted>
  <dcterms:created xsi:type="dcterms:W3CDTF">2024-09-29T07:20:24Z</dcterms:created>
  <dcterms:modified xsi:type="dcterms:W3CDTF">2024-09-29T07:20:26Z</dcterms:modified>
</cp:coreProperties>
</file>