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46D07-75F7-4C04-AE6A-5A109788A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8EBEB-314C-408E-A040-D2719C7E2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2DF91-C225-4E02-AA4B-230B26300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ECAEDD-0882-412A-8C75-A8F2FC4FC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33F7B6-A3E7-427A-9F0B-524574270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C9B8A4-DEBB-4319-B0AA-EE9679AA6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293007-3015-4519-A78F-5AACBE756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D9671-0DBC-489E-80C1-87F2422E3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F03B9F-DD42-4EBB-A9CE-67F806F9E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9B345-4F5E-4979-9660-55FC030A8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04B1A-93E9-41F1-9151-91815BC79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1303603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助产士对孕产妇高血压疾病管理的提醒与建议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孕产妇高血压疾病概述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助产士在孕产妇高血压疾病管理中的角色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提醒：加强孕产妇高血压疾病筛查与评估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建议：优化孕产妇高血压疾病管理流程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提高对孕产妇高血压疾病的认识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阐述高血压疾病对孕产妇及胎儿的危害，强调早期识别和管理的重要性。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基于临床经验和最新研究，为助产士提供实用的高血压疾病管理策略，以改善孕产妇和胎儿的预后。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高血压疾病的定义和分类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助产士的角色与责任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临床表现与并发症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孕产妇高血压疾病的流行病学特点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介绍高血压疾病的诊断标准及分类，以便准确识别患者。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概述高血压疾病在孕产妇中的发病率、危险因素和地域差异。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详细描述孕产妇高血压疾病的常见症状、体征以及可能引发的并发症，如子痫前期、子痫、胎盘早剥等。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介绍高血压疾病的诊断方法，包括血压测量、实验室检查和影像学检查，以及病情评估的相关指标。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阐述针对孕产妇高血压疾病的治疗原则，包括药物治疗和非药物治疗，以及患者在日常生活中的自我管理建议。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强调助产士在孕产妇高血压疾病管理中的重要作用，包括监测血压、提供健康教育和心理支持等。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孕产妇高血压疾病概述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219" r="162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孕产妇高血压疾病是指妊娠期间或产后出现的高血压病症，包括妊娠期高血压、子痫前期、子痫、慢性高血压并发子痫前期以及妊娠合并慢性高血压。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根据发病时间、血压水平、靶器官损害程度及并发症情况，孕产妇高血压疾病可分为轻度、中度和重度三类。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孕产妇高血压疾病的发病原因尚未完全明确，可能与遗传、免疫、氧化应激、血管内皮损伤等多种因素有关。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高龄、肥胖、糖尿病、肾脏疾病、高凝状态、抗磷脂综合征等都是孕产妇高血压疾病的危险因素。此外，初次妊娠、多胎妊娠、妊娠间隔时间过长或过短等也可能增加发病风险。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孕产妇高血压疾病的主要临床表现包括血压升高、蛋白尿、水肿等。严重者可出现头痛、眼花、胸闷、心悸等症状，甚至发生抽搐、昏迷等子痫表现。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妇高血压疾病的诊断主要依据血压测量值。收缩压≥140mmHg和（或）舒张压≥90mmHg，或较基础血压升高30/15mmHg，即可诊断为高血压。同时，根据蛋白尿、水肿等临床表现以及肝肾功能、凝血功能等实验室检查结果，可对病情进行综合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助产士在孕产妇高血压疾病管理中的角色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03" b="21403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针对孕产妇及其家属关于高血压疾病的疑问，提供详细、专业的解答。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向孕产妇普及高血压疾病的相关知识，包括病因、症状、危害及预防措施等。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建议孕产妇保持低盐饮食、适量运动、充足休息等健康生活方式，以控制血压。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解答疑问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指导生活方式调整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提供专业咨询与指导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协助医生对孕产妇的病情进行全面评估，包括血压水平、靶器官损害情况、合并症等。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根据评估结果，协助医生制定个性化的治疗方案，包括药物治疗、非药物治疗及心理治疗等。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根据孕产妇的病情变化及治疗效果，及时协助医生调整治疗方案。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41" r="2954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参与评估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制定治疗方案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调整治疗方案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协助医生制定治疗方案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定期为孕产妇测量血压、心率等指标，及时发现病情变化。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指导孕产妇预防高血压可能引起的并发症，如子痫前期、胎盘早剥等。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在孕产妇出现严重并发症时，协助医生进行紧急处理，保障母婴安全。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紧急处理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监测病情变化及并发症预防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https://d.book118.com/057113036036006025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2024-08-29T16:02:57.889</cp:lastPrinted>
  <dcterms:created xsi:type="dcterms:W3CDTF">2024-08-29T08:02:57Z</dcterms:created>
  <dcterms:modified xsi:type="dcterms:W3CDTF">2024-08-29T08:02:59Z</dcterms:modified>
</cp:coreProperties>
</file>