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CC932-88D0-4B0E-8E8A-E0CB27001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A8041-79C2-4EA3-81CE-2C964FCFB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A1FF9-8783-4195-BEA2-F5F8DC58C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5B07A-5765-4BDC-B3E2-FFA4735E8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08722D-3A35-43B5-99ED-730409C38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72B7C-5CA1-45AB-8B4E-4006B01F0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65D810-999C-448A-BE0D-552313341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DF38F-F2D2-4631-9B83-5D6105B96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F50D3-14EC-4402-A6DE-071A8FEF8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BC888-042A-400B-9B18-B204A094E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59315-5B30-49CC-830B-BA07EB0B5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13114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环保行业环保产业2024年人才与制度发展展望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行业概览与趋势分析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人才需求与培养策略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制度创新与管理体系建设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技术进步与智能化应用前景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产业链协同与跨界融合探索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总结：迈向更加绿色、智能、高效未来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行业概览与趋势分析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16" r="1861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产业规模与增长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环保产业已成为全球经济增长的重要引擎，涉及领域广泛，包括污水处理、固废处理、大气治理等。随着环保意识的提高和政策的推动，环保产业规模将持续扩大。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技术创新与升级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环保产业正经历技术创新的浪潮，如清洁能源、智能环保装备等技术的不断涌现，为环保产业的升级提供了有力支持。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环保产业的重要性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随着环境问题的日益严重，环保产业在保护生态环境、推动可持续发展等方面发挥着越来越重要的作用。同时，环保产业的发展也有助于推动经济转型升级，提高经济增长质量。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环保产业现状及重要性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各国政府纷纷出台严格的环保法规和政策，推动环保产业的快速发展。例如，加大对污染企业的处罚力度、提高环保标准等。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环保政策法规体系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绿色金融政策为环保产业提供了重要的资金支持，如绿色债券、绿色基金等金融工具的创新，为环保产业的融资提供了便利。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绿色金融政策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各国政府加强在环保领域的国际合作与交流，共同应对全球性环境问题。例如，签署国际环保协议、推动绿色技术的国际转移等。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政策法规对环保产业影响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588" b="195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智能化与数字化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随着人工智能、大数据等技术的发展，环保产业将实现智能化和数字化升级，提高污染治理效率和资源利用效率。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绿色低碳发展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在全球应对气候变化的背景下，绿色低碳发展将成为未来环保产业的重要方向，如清洁能源、绿色建筑等领域将迎来新的发展机遇。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跨界融合与创新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环保产业将与其他产业实现跨界融合与创新，如与互联网、新材料等产业的结合，将产生新的商业模式和业态。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人才需求与培养策略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人才结构不合理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环保产业人才结构存在不合理现象，高端人才和复合型人才匮乏。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人才培养和引进机制不完善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环保产业人才培养和引进机制尚不完善，缺乏系统性和针对性。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人才总量不足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当前环保产业人才总量相对较少，难以满足快速发展的产业需求。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环保产业人才现状分析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804" r="2380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新兴领域人才需求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新兴领域如环保科技、绿色金融等将成为未来环保产业人才需求的热点。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随着环保产业的快速发展，未来对环保人才的需求将持续增长。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人才结构变化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未来环保产业将更加需要高端人才和复合型人才，同时技能人才的需求也将逐步增加。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未来人才需求预测及结构变化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建立健全多层次、多类型、多元化的环保人才培养体系，包括高等教育、职业教育、继续教育等。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完善人才培养体系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推动高校、科研机构和企业之间的紧密合作，促进人才培养与产业需求的紧密结合。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加强产学研合作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制定针对性强的人才引进计划，吸引海内外优秀环保人才来华工作和创新。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实施人才引进计划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注重培养环保人才的创新意识和实践能力，提高其综合素质和专业技能水平。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提升人才素质和能力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人才培养策略与建议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制度创新与管理体系建设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当前环保行业在部分领域存在制度空白，如土壤修复、固废处理等，导致相关活动缺乏有效监管。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制度缺失与不完善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部分地区和企业存在对环保法规执行不严格、监管不到位等问题，影响了环保工作的实际效果。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随着环保技术的不断发展和市场需求的变化，部分现有制度已不适应行业发展的需要，亟待更新和完善。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制度更新滞后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现有制度存在问题剖析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完善法规体系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建立健全覆盖环保产业全领域的法规体系，加强对新兴领域的立法研究，填补制度空白。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强化制度执行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加大对违法违规行为的惩处力度，提高环保法规的权威性和执行力，确保各项制度落到实处。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推动制度创新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鼓励和支持地方和企业进行制度创新，探索符合自身发展需要的环保管理制度和模式。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制度创新方向探讨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https://d.book118.com/057113114050006032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2024-09-05T02:33:49.693</cp:lastPrinted>
  <dcterms:created xsi:type="dcterms:W3CDTF">2024-09-04T18:33:49Z</dcterms:created>
  <dcterms:modified xsi:type="dcterms:W3CDTF">2024-09-04T18:33:51Z</dcterms:modified>
</cp:coreProperties>
</file>