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7D7FA3-59FB-4FE4-82FA-2E69965BF4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7CE7A7-12CF-4576-A0F8-E5BEE51116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9C86A1-EEC2-45EC-8D6F-56C56D6DC8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69FE8F-01A0-4293-A663-319BC3970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1009A7-9CDC-43E6-9661-EC063C0104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392767-33D6-4558-A606-19F17980AD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1D9A66-D485-47E5-B87B-122741D2C1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013D1E-33D0-4A6C-9978-823E450E70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9962E9-6104-47D7-9C01-90008B1762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83DD2E-5E18-410A-ABD0-3AB553F71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BF5E58-69A6-4AF4-8D9A-56CD5CD426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11402304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纤支镜对支气管小肌瘤的诊断及治疗方法研究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纤支镜技术概述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支气管小肌瘤疾病简介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纤支镜在支气管小肌瘤诊断中的应用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纤支镜在支气管小肌瘤治疗中的作用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病例分析：纤支镜在支气管小肌瘤诊治中的实践</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总结与展望：提高纤支镜在支气管小肌瘤诊治水平</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纤支镜技术概述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纤支镜是一种光学仪器，由光导纤维和不同的透镜所组成，能够将进入气管和支气管的树状分支的图像传输到外部并放大，以供医生观察和诊断。</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纤支镜的原理是利用光导纤维传导光线，通过透镜系统将图像放大并显示在监视器上，医生可以直观地观察气管和支气管的内部情况。</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纤支镜定义与原理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早期的纤支镜主要由硬质金属管制成，操作不便且患者痛苦较大。</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随着光学技术和材料科学的进步，纤支镜逐渐演变为软式、可弯曲的仪器，大大提高了检查的舒适度和准确性。</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近年来，随着电子技术和计算机技术的发展，电子纤支镜、超声纤支镜等新型纤支镜相继问世，进一步拓展了纤支镜的应用范围。</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纤支镜是诊断呼吸系统疾病的重要工具之一，能够直接观察气管和支气管的病变，并获取病变组织进行病理学检查。</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纤支镜在治疗方面也具有重要作用，如通过纤支镜进行气道内肿瘤切除、异物取出、止血等操作。</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纤支镜还可用于危重患者的抢救，如通过纤支镜引导气管插管、吸痰等，为患者的救治赢得宝贵时间。</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纤支镜在临床应用中的价值</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支气管小肌瘤疾病简介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支气管小肌瘤定义与分类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支气管小肌瘤是一种罕见的肺部良性肿瘤，起源于支气管壁的平滑肌或黏膜下组织。</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根据组织学特点，支气管小肌瘤可分为平滑肌瘤、纤维肌瘤和混合性肌瘤等类型。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支气管小肌瘤的确切发病原因尚不清楚，可能与遗传、环境、慢性炎症刺激等因素有关。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长期吸烟、空气污染、职业暴露于某些化学物质等可能增加患支气管小肌瘤的风险。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危险因素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发病原因</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支气管小肌瘤患者可能出现咳嗽、咳痰、气喘、呼吸困难等症状，部分患者可无明显症状。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诊断依据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支气管小肌瘤的诊断主要依据影像学检查（如X线、CT等）和支气管镜检查，同时结合患者临床表现和病史进行综合分析。确诊需要病理学检查，通过支气管镜或经皮肺穿刺活检等方式获取病变组织进行病理学检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临床表现与诊断依据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纤支镜在支气管小肌瘤诊断中的应用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患者准备</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器械准备</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操作技巧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向患者解释检查过程，取得合作；评估患者心肺功能，确保可以耐受检查；术前禁食禁水一定时间，避免术中呕吐误吸。</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选择适当型号的纤支镜，检查光源、吸引器、活检钳等器械是否完好，确保术中正常使用。</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熟练掌握纤支镜的插入、观察、活检等操作技巧，注意动作轻柔，避免损伤气道。</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纤支镜检查前准备与操作技巧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镜下表现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支气管小肌瘤在纤支镜下通常表现为支气管腔内的圆形或椭圆形肿物，表面光滑，有时可见血管纹理。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结合患者临床表现、影像学检查及纤支镜下表现，进行综合判断。对于疑似病例，可进行活检以明确诊断。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镜下表现及诊断标准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https://d.book118.com/057114023044006051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2024-09-24T06:54:50.749</cp:lastPrinted>
  <dcterms:created xsi:type="dcterms:W3CDTF">2024-09-23T22:54:50Z</dcterms:created>
  <dcterms:modified xsi:type="dcterms:W3CDTF">2024-09-23T22:54:52Z</dcterms:modified>
</cp:coreProperties>
</file>