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EFA6B11-0940-4E5E-B549-5CFE30626F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66C4FB-249B-49F8-A1F9-F4F67AC890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8338CB9-845C-4848-8CAD-7AF83A94B9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37572C0-8627-4494-B59C-3FA668BE46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7C8B71-DED0-4F3C-9FBE-A1A8C0ED549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2101BDB-50F0-4C54-994C-50443686C05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FAB3C3F-D82D-4C46-A92F-B4BFB4E2A52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66F06B-2449-460B-9D64-F1885A7CA7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EBB31D-2FBC-4681-B0E5-8137BA0313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FE76FB-6902-4117-B77D-E7B5657B95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142094-1986-4970-813F-0CD50907B5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7115140030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solidFill>
                <a:latin typeface="Microsoft Yahei"/>
                <a:ea typeface="Microsoft Yahei"/>
                <a:cs typeface="Microsoft Yahei"/>
              </a:rPr>
              <a:t>机关党建工作汇报材料</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机关党组织建设情况</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机关党建工作成效</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机关党建工作存在的问题与不足</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加强机关党建工作的措施与建议</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未来机关党建工作展望与计划</a:t>
            </a:r>
          </a:p>
        </p:txBody>
      </p:sp>
      <p:sp>
        <p:nvSpPr>
          <p:cNvPr id="5" name="AutoShape 5"/>
          <p:cNvSpPr/>
          <p:nvPr/>
        </p:nvSpPr>
        <p:spPr>
          <a:xfrm>
            <a:off x="1260848" y="1716203"/>
            <a:ext cx="4835152" cy="114584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solidFill>
                <a:latin typeface="Microsoft Yahei"/>
                <a:ea typeface="Microsoft Yahei"/>
                <a:cs typeface="Microsoft Yahei"/>
              </a:rPr>
              <a:t>引言</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125" b="21125"/>
          <a:stretch>
            <a:fillRect/>
          </a:stretch>
        </p:blipFill>
        <p:spPr>
          <a:xfrm>
            <a:off x="705128" y="1258733"/>
            <a:ext cx="5140490" cy="5140491"/>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机关党建工作是贯彻落实党的方针政策的重要途径，通过加强机关党的建设，推动机关工作人员增强“四个意识”，坚定“四个自信”，做到“两个维护”。</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贯彻落实党的方针政策</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机关党建工作与机关业务工作紧密相连，通过加强党建工作，可以推动机关工作全面发展，提高工作效率和质量。</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促进机关工作全面发展</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机关党建工作是加强党组织自身建设的重要组成部分，通过加强思想建设、组织建设、作风建设、反腐倡廉建设和制度建设，提高党组织的凝聚力和战斗力。</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加强党组织自身建设</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625" r="2962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包括党组织的设置、党员队伍结构、党员发展和管理等方面的情况。</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党组织建设情况</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包括理论学习、宣传教育、意识形态工作等方面的情况。</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思想政治工作情况</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包括落实中央八项规定精神、反对“四风”、加强纪律教育等方面的情况。</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党风廉政建设情况</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包括为群众办实事、解难事、做好事以及加强群众工作等方面的情况。</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服务群众和联系群众情况</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solidFill>
                <a:latin typeface="Microsoft Yahei"/>
                <a:ea typeface="Microsoft Yahei"/>
                <a:cs typeface="Microsoft Yahei"/>
              </a:rPr>
              <a:t>机关党组织建设情况</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pic>
        <p:nvPicPr>
          <p:cNvPr id="3" name="Picture 3"/>
          <p:cNvPicPr>
            <a:picLocks noChangeAspect="1"/>
          </p:cNvPicPr>
          <p:nvPr/>
        </p:nvPicPr>
        <p:blipFill>
          <a:blip r:embed="rId2">
            <a:alphaModFix amt="70000"/>
          </a:blip>
          <a:srcRect l="18563" r="18563"/>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党组织设置</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机关党委下设X个党支部，每个支部均配备有支部书记、组织委员、宣传委员等。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人员构成</a:t>
            </a:r>
          </a:p>
        </p:txBody>
      </p:sp>
      <p:sp>
        <p:nvSpPr>
          <p:cNvPr id="11" name="AutoShape 11"/>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机关党委共有党员XX人，其中正式党员XX人，预备党员XX人。党员队伍中，具有本科及以上学历的占XX%，中级及以上职称的占XX%。</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工作机制</a:t>
            </a:r>
          </a:p>
        </p:txBody>
      </p:sp>
      <p:sp>
        <p:nvSpPr>
          <p:cNvPr id="17" name="AutoShape 17"/>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建立健全了党委会议制度、民主生活会制度、中心组学习制度等，确保党组织工作有章可循、有据可查。</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党组织架构及人员配置</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发展计划</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每年制定党员发展计划，注重从业务骨干、优秀青年中发展党员，不断优化党员队伍结构。</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培养教育</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通过开展党课、专题讲座、在线学习等多种形式，加强对党员的培养教育，提高党员思想政治素质。</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管理监督</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严格执行党员管理制度，定期开展党员民主评议和组织考察，对不合格党员及时进行处理，保持党员队伍的先进性和纯洁性。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党员发展及管理工作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79" b="257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党组织活动开展情况</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活动内容</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围绕中心工作，结合实际情况，开展丰富多彩的党组织活动，如“三会一课”、主题党日、志愿服务等。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活动形式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采取线上线下相结合的方式，创新活动形式，提高活动的吸引力和实效性。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活动效果</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通过党组织活动的开展，增强了党组织的凝聚力和战斗力，发挥了党员的先锋模范作用，推动了机关各项工作的顺利开展。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solidFill>
                <a:latin typeface="Microsoft Yahei"/>
                <a:ea typeface="Microsoft Yahei"/>
                <a:cs typeface="Microsoft Yahei"/>
              </a:rPr>
              <a:t>机关党建工作成效</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强化理论学习</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通过定期组织党员干部深入学习习近平新时代中国特色社会主义思想，不断增强“四个意识”，坚定“四个自信”，做到“两个维护”。</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推进意识形态工作</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加强意识形态阵地建设，牢牢把握正确政治方向，坚决抵制各种错误思潮和观点，确保机关党员干部思想统一、行动一致。</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加强党性教育</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通过开展党性教育专题培训、组织党员干部到红色教育基地接受革命传统教育等方式，不断增强党员干部的党性观念和组织纪律性。</a:t>
            </a:r>
          </a:p>
        </p:txBody>
      </p:sp>
      <p:sp>
        <p:nvSpPr>
          <p:cNvPr id="17" name="AutoShape 17"/>
          <p:cNvSpPr/>
          <p:nvPr/>
        </p:nvSpPr>
        <p:spPr>
          <a:xfrm>
            <a:off x="873196" y="306732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思想政治建设成果</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组织建设成果</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认真执行党务公开制度，及时公开党内重要事务和党员关注事项，保障党员知情权、参与权、表达权和监督权。</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推进党务公开</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积极推进基层党组织标准化、规范化建设，优化组织设置，扩大组织覆盖，提高组织力，充分发挥基层党组织战斗堡垒作用。</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加强基层党组织建设</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注重党员发展质量，严格党员发展程序和标准，加强党员教育管理监督，打造忠诚干净担当的党员队伍。</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强化党员队伍建设</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加强党风廉政建设</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坚持全面从严治党要求，落实党风廉政建设责任制，加强廉政教育和廉政文化建设，营造风清气正的良好政治生态。</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开展群众路线教育实践活动</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深入开展群众路线教育实践活动，增强党员干部的宗旨意识和群众观念，切实解决群众反映强烈的突出问题。</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落实中央八项规定精神</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严格执行中央八项规定及其实施细则精神，持之以恒纠治“四风”，切实转变工作作风，提高工作效率和服务水平。</a:t>
            </a:r>
          </a:p>
        </p:txBody>
      </p:sp>
      <p:pic>
        <p:nvPicPr>
          <p:cNvPr id="10" name="Picture 10"/>
          <p:cNvPicPr>
            <a:picLocks noChangeAspect="1"/>
          </p:cNvPicPr>
          <p:nvPr/>
        </p:nvPicPr>
        <p:blipFill>
          <a:blip r:embed="rId2"/>
          <a:srcRect l="18500" r="18500"/>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作风建设成果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https://d.book118.com/057115140030006036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2024-09-11T01:28:15.755</cp:lastPrinted>
  <dcterms:created xsi:type="dcterms:W3CDTF">2024-09-10T17:28:15Z</dcterms:created>
  <dcterms:modified xsi:type="dcterms:W3CDTF">2024-09-10T17:28:18Z</dcterms:modified>
</cp:coreProperties>
</file>