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B724E-6B17-467E-AF33-E5DCAC3A8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40A57-065D-4763-8A43-275809E1B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5AF47-21C1-411D-83E8-A348D9FE9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9B9BE-01E9-4028-9FB6-6E92FC4F7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C141CE-4DD9-49EE-9924-FF4A566E6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EC124D-2C50-470E-AE3C-4E7DEEA59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06FAD4-57E5-4768-A48E-239CA1919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4BAA2-92C6-454C-B2CB-F237D4BCD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1F7AB5-9541-4750-A796-FF2135E7D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52A9DE-6334-4876-AE92-DD00C9F86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C028F-AEC4-4CAC-903E-1AB79D9BA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151521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跨境电商网络推广及品牌营销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跨境电商网络推广策略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品牌营销策略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跨境电商平台选择与运营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数据分析与优化调整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跨境电商通过网络推广和品牌营销，突破地域限制，将商品销售至全球市场。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拓展海外市场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084" r="1108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06" r="1330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增加销售额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通过网络推广和品牌营销，提高品牌在目标市场的知名度和美誉度。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通过有效的推广和营销策略，吸引更多潜在消费者，提高销售额。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竞争激烈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政策法规不断完善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跨境电商发展现状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5921" r="1592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2670" b="1267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随着全球化和互联网的普及，跨境电商市场规模逐年增长。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跨境电商市场参与者众多，包括大型电商平台、品牌商家、个人卖家等，竞争日益激烈。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消费者对商品的需求日益多样化，对品质、价格、服务等方面提出更高要求。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各国政府加强对跨境电商的监管，相关政策法规不断完善，对行业发展产生深远影响。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跨境电商网络推广策略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399" b="18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搜索引擎优化（SEO）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关键词优化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通过深入研究目标市场的搜索习惯和关键词竞争情况，优化网站内容和元数据，提高网站在搜索引擎中的排名。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技术优化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确保网站结构清晰、易于导航，同时提高网站加载速度和移动端适配性，提升用户体验和搜索引擎友好度。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外部链接建设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通过获取高质量的外部链接，提高网站的权威性和可信度，进一步提升搜索引擎排名。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根据目标市场的特点和受众喜好，选择合适的社交媒体平台进行营销推广，如Facebook、Instagram、Twitter等。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平台选择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制定有吸引力的社交媒体内容策略，包括图文、视频等多种形式，以吸引目标受众的关注和互动。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内容策划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利用社交媒体广告功能，精准定位目标受众，提高品牌曝光度和销售转化率。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广告投放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社交媒体营销（SMM）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生产高质量、有价值的内容，如博客文章、白皮书、案例研究等，以吸引和留住目标受众。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通过网站、社交媒体、电子邮件等多种渠道分发内容，扩大品牌影响力和受众覆盖面。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内容分发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根据受众反馈和数据分析，不断优化内容质量和呈现方式，提高内容营销效果。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内容优化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邮件内容策划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制定有吸引力的邮件内容策略，包括促销信息、新品发布、行业动态等，以提高邮件打开率和点击率。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利用电子邮件营销平台的数据分析功能，了解受众行为和喜好，不断优化邮件内容和发送策略。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邮件列表建设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通过网站注册、订阅等方式收集目标受众的电子邮件地址，建立邮件列表。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品牌营销策略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91" r="3269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98" r="312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明确品牌在市场中的定位，包括目标消费者群体、品牌核心价值、品牌竞争优势等。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通过视觉设计、品牌故事、品牌口号等手段，塑造独特、易于识别的品牌形象。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58" b="113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研发具有独特功能、设计或性能的产品，以满足消费者的特殊需求或解决特定问题。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提供高品质的产品和优质的服务，建立消费者对品牌的信任和忠诚度。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产品差异化策略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https://d.book118.com/057115152161006052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2024-09-26T14:29:42.580</cp:lastPrinted>
  <dcterms:created xsi:type="dcterms:W3CDTF">2024-09-26T06:29:42Z</dcterms:created>
  <dcterms:modified xsi:type="dcterms:W3CDTF">2024-09-26T06:29:44Z</dcterms:modified>
</cp:coreProperties>
</file>