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351BE-22C0-4F2F-A382-B0A1A02E7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AF05F-15A6-4B23-A73E-F3A0A1D10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8346B-C7F6-4D26-AD12-6B17D8EF1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DECE4-8C0D-41D5-B247-93B51667F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4658A9-CA74-41A9-95C5-9F09F9CDA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32A7AC-3CAD-4022-8129-10E5B8A01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808D36-8426-4F02-BD4A-26DD34CB7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A3C52-F9FC-4D27-A5AB-3402A6E63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4E0E9-F99B-4BC3-89E0-621992D06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93F30-3259-47A1-B62D-E57773A99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10572-E543-4EC1-A458-555150C04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16113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新生儿保健科PPT护理查房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新生儿常见疾病及预防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新生儿急救与护理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新生儿护理技能培训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新生儿体温调节中枢尚未发育完全，需要注意保暖，维持适宜的室内温度。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新生儿消化系统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新生儿呼吸浅快，需要注意观察呼吸频率和节律，防止窒息和呼吸窘迫综合征。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新生儿胃容量较小，消化功能较弱，需要注意合理喂养和防止溢奶。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提倡母乳喂养，注意哺乳姿势和时间，保持乳房卫生。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人工喂养时需注意选择合适的奶粉和奶具，遵循正确的冲调方法和喂养时间。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保持新生儿皮肤清洁干燥，定期更换尿布，注意脐带护理和口腔清洁。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新生儿喂养与日常护理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注意喂养姿势和量，少量多餐，严重吐奶需及时就医检查。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生理性黄疸一般不需特殊处理，病理性黄疸需要及时就医治疗。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保持皮肤清洁干燥，勤换尿布，严重红臀可用护臀霜或油涂抹。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4667" b="14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新生儿常见问题与处理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新生儿常见疾病及预防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新生儿黄疸是由于胆红素代谢异常引起的皮肤、巩膜和黏膜黄染。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黄疸分为生理性和病理性两类，生理性黄疸通常在出生后2-3天出现，1周左右自行消退；病理性黄疸则需及时治疗，以免影响宝宝的神经系统发育。预防新生儿黄疸主要通过早期喂养、促进排便等方式降低胆红素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新生儿肺炎是由于感染引起的肺部炎症，常见症状包括咳嗽、气促、发热等。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新生儿肺炎分为吸入性肺炎和感染性肺炎两类，吸入性肺炎通常由于羊水、胎粪等吸入肺部引起，感染性肺炎则由细菌、病毒等感染引起。预防新生儿肺炎需注意保持室内空气流通，避免与感染源接触。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958" r="4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新生儿腹泻是由于喂养不当、感染等原因引起的消化道症状。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新生儿腹泻表现为大便次数增多、质地稀薄，严重时可引起脱水、电解质紊乱。治疗新生儿腹泻需调整喂养方式，针对感染进行抗感染治疗，同时注意补充水分和电解质。预防腹泻需注意饮食卫生和合理喂养。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新生儿腹泻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新生儿脐炎是由于脐带感染引起的局部炎症。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新生儿脐炎表现为脐带周围红肿、分泌物增多，严重时可引起发热、败血症等全身症状。治疗脐炎需局部消毒、抗感染治疗，严重时需住院治疗。预防脐炎需注意日常清洁护理，避免过度摩擦和损伤。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新生儿脐炎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新生儿急救与护理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及时、正确的急救措施对于新生儿窒息至关重要，可以有效降低并发症和死亡率。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新生儿窒息是由于胎儿在子宫内或分娩过程中缺氧导致的，可能出现皮肤青紫、呼吸急促或无呼吸等症状。急救措施包括保持呼吸道通畅、给予氧气、心肺复苏等，同时需立即转送医院进一步治疗。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新生儿窒息急救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新生儿高热需要引起高度重视，及时采取降温措施，预防高热惊厥和脑损伤。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新生儿高热可能是由于感染、环境过热等原因引起的，表现为体温升高、皮肤发红、呼吸急促等症状。护理措施包括调节室温、减少衣物、温水擦浴等，同时需密切监测体温变化，及时就医。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新生儿高热护理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新生儿惊厥是一种紧急情况，需要迅速采取措施控制惊厥，并查明原因进行治疗。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新生儿惊厥表现为肢体抽动、眼球上翻、口吐白沫等症状，可能由于脑部疾病、代谢紊乱等原因引起。护理措施包括保持呼吸道通畅、防止舌咬伤、记录惊厥表现等，同时需立即就医查明原因。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新生儿惊厥护理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https://d.book118.com/057116113010006043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2024-09-16T16:50:46.496</cp:lastPrinted>
  <dcterms:created xsi:type="dcterms:W3CDTF">2024-09-16T08:50:46Z</dcterms:created>
  <dcterms:modified xsi:type="dcterms:W3CDTF">2024-09-16T08:50:48Z</dcterms:modified>
</cp:coreProperties>
</file>