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B3AA3-8688-4528-8B11-FF86B207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99059-8763-4DF2-943A-C2FEEF6B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23E99-F403-48AB-81D0-63FE2604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7E5D0-D144-4910-8118-94B1DCB5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A471D-30CE-4989-8217-4E399393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71D67-75A6-41A1-96F2-144D2A5F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286AE-4B30-4AA9-9BC8-BAFB2E64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8ED89-D5E4-4CBF-B617-0EDC25D2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8991C-63AA-45A5-BB17-FA31C7AC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80DCF-87D3-43D2-87A4-D446B2E00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512CE-652E-4B0D-B6DF-B7B47525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1615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适合做护理ppt背景图片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护理主题图片分类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图片使用注意事项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图片来源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提供大量免费护理相关图片，可按照关键词搜索，方便快捷。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花瓣网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Unsplash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Pexels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一个国外免费图片网站，提供高质量的护理主题图片，可选择范围广。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提供海量护理主题的免费图片，每周更新，质量较高。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免费图片库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提供大量高清护理主题图片，可根据需求选择购买。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Shutterstock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全球知名的图片提供商，提供专业、高质量的护理主题图片。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Getty Images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提供大量护理相关图片，可根据需求选择购买。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iStock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付费图片库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自行拍摄需注意角度、光线、背景等因素，确保图片清晰、美观。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拍摄注意事项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可在医院、诊所、家庭等场景进行拍摄，以展示护理工作的实际环境。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拍摄场景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78" r="507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拍摄完成后需进行后期处理，如调整亮度、对比度、裁剪等，以使图片更加符合需求。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自行拍摄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52" r="320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选择高清、无水印的图片，以保证幻灯片的质量和观感。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选择高分辨率的图片，以便在投影或屏幕上清晰展示。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选择色彩对比度适中、易于辨识的图片，避免颜色过于刺眼或过于暗淡。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考虑与护理主题相关的色彩搭配，如温暖色调、自然色调等，以营造舒适、温馨的氛围。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79" r="197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选择与护理主题相关的图片，如医疗设备、护理人员、患者等，以增强幻灯片的主题感。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选择能够引起观众情感共鸣的图片，如温馨的护理场景、感人的护理故事等，以增强幻灯片的感染力。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主题相关性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主题一致性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https://d.book118.com/057116152036006041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2024-09-13T23:19:43.743</cp:lastPrinted>
  <dcterms:created xsi:type="dcterms:W3CDTF">2024-09-13T15:19:43Z</dcterms:created>
  <dcterms:modified xsi:type="dcterms:W3CDTF">2024-09-13T15:19:45Z</dcterms:modified>
</cp:coreProperties>
</file>