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68313-8A4A-4C13-A4B0-EB0C27959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7B184-96B3-4C0F-B091-85224B396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42033-52C4-44A0-A23C-9C00AEBB9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B8844-529B-4D75-813D-5CC67027F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80B807-7EFE-4CAC-B854-66B1ABDBF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A05F40-154A-422E-AF3D-78DDDC0A7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537E2-EB22-4225-BBA4-23F5F7EC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81C773-0BE5-4608-9A46-B3D291DA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73B721-6D8E-47BA-ABBE-20DD4864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34BB3-0C11-486A-9863-8257ECAFF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881DC-54A5-42CC-969C-F5393818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21012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便秘病人护理基础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便秘病人的日常护理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便秘病人的药物治疗与注意事项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便秘病人的病情监测与预防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便秘病人的健康教育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便秘是指排便次数减少、粪便量减少、粪便干结、排便费力等。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功能性便秘、器质性便秘、药物性便秘等。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饮食结构不合理、生活习惯不良、心理压力大、肠道疾病等。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肠道蠕动减慢、粪便水分吸收过多、排便反射减弱等。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腹痛、腹胀、恶心、食欲不振等。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根据症状、排便习惯、粪便性状和肠道检查等进行综合判断。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便秘病人的日常护理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多吃蔬菜、水果、全谷类食物，以增加膳食纤维的摄入，刺激肠道蠕动。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每天至少喝8杯水，保持肠道湿润，有助于软化粪便。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保持足够水分摄入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减少高脂肪、高糖食物的摄入，以免加重便秘症状。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避免过度摄入高脂肪、高糖食物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建立良好的排便习惯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定时排便，避免在忙碌的时候或没有便意的时候排便。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增加身体活动量，促进肠道蠕动，有助于改善便秘症状。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避免长时间久坐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长时间久坐会减缓肠道蠕动，应尽量避免长时间久坐。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给予病人关心、支持和鼓励，增强其治疗信心。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4833" b="4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减轻压力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帮助病人减轻生活和工作压力，避免因压力过大加重便秘症状。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通过认知行为疗法帮助病人调整心态，正确认识和对待便秘问题。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便秘病人的药物治疗与注意事项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https://d.book118.com/057121012051006032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2024-09-05T03:20:35.099</cp:lastPrinted>
  <dcterms:created xsi:type="dcterms:W3CDTF">2024-09-04T19:20:35Z</dcterms:created>
  <dcterms:modified xsi:type="dcterms:W3CDTF">2024-09-04T19:20:37Z</dcterms:modified>
</cp:coreProperties>
</file>