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C404B-57BE-46A3-8084-8FF86FA6C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721EE-3CEE-46F1-B873-9B70259F9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E4906-A422-49AB-ADA6-5C1E23986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4AC46-D323-4830-A957-AD518198B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784A1A-E025-4148-84AF-56B7A1F81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1B5D6E-2619-449B-8B1F-3DA64E541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9E107D-A9E6-46AD-80B5-C1AC55AE7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570EF-1120-4A5E-B9C2-04E8ADD96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251B6-FDBC-4678-A6A0-74FB205CA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02037-FF33-44EE-BDC3-89EEAA5B4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340BA-97EE-4903-BEB9-95E36E7DC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21035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特种设备施工告知监督检验定期检验使用登记及使用管理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特种设备概述与分类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施工告知程序与要求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监督检验流程与规范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定期检验周期与内容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使用登记手续和资料准备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使用管理要求与责任划分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特种设备概述与分类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特种设备是指涉及生命安全、危险性较大的锅炉、压力容器（含气瓶，下同）、压力管道、电梯、起重机械、客运索道、大型游乐设施和场（厂）内专用机动车辆。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特种设备的范围包括上述设备的生产（包括设计、制造、安装、改造、修理）、经营、使用、检验、检测和特种设备安全的监督管理。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特种设备定义及范围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特种设备分为承压类特种设备和机电类特种设备两大类。承压类特种设备包括锅炉、压力容器和压力管道；机电类特种设备包括电梯、起重机械、客运索道、大型游乐设施和场（厂）内专用机动车辆。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特种设备具有高温、高压、高速、高空等特点，一旦发生事故，往往会造成严重的人身伤亡和财产损失。因此，对特种设备的安全管理要求非常严格，需要实行全过程的监督和管理。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《中华人民共和国特种设备安全法》、《特种设备安全监察条例》等法律法规对特种设备的生产、经营、使用、检验、检测等方面做出了明确规定，为特种设备的安全管理提供了法律依据。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国家制定了一系列特种设备安全技术规范和相关标准，如《锅炉安全技术监察规程》、《压力容器安全技术监察规程》等，对特种设备的设计、制造、安装、改造、修理等环节提出了具体的技术要求和安全指标。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施工告知程序与要求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施工前告知内容及流程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施工前，施工单位需将特种设备的名称、型号、规格、数量、生产厂家、安装地点、施工计划等详细信息告知监管部门。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施工单位应先向监管部门提交书面告知申请，并附上相关证明材料。监管部门在收到申请后，将进行初步审查，并在规定时间内给予是否受理的反馈。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告知书应采用规定的格式，内容真实、准确、完整，字迹清晰、易读。施工单位应对所填写内容的真实性、准确性负责。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填写规范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在填写告知书时，施工单位应注意核对设备信息、施工计划等内容，确保与实际情况相符。同时，应留意监管部门对告知书填写的特殊要求，如是否需要加盖公章等。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告知书填写规范与注意事项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监管部门受理及反馈机制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监管部门在收到施工单位的书面告知申请后，将进行初步审查。对于符合要求的申请，监管部门将予以受理，并出具受理通知书；对于不符合要求的申请，将不予受理并说明理由。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受理机制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部门在受理申请后，将根据特种设备的安全状况、施工单位的资质等情况，对施工计划进行审查。审查通过的，将颁发施工许可证；审查不通过的，将提出整改意见并要求施工单位在规定时间内完成整改。同时，监管部门将对施工过程进行监督检查，确保施工符合相关法规和标准的要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反馈机制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监督检验流程与规范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" b="1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应具备相应的行政许可和资质认定，具备独立法人资格，有完善的组织机构和检验能力。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应持有有效的特种设备检验人员证书，具备相应的专业知识和实践经验，熟悉相关法规和标准。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监督检验机构及人员资质要求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检验人员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监督检验机构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检验前准备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了解被检设备的基本情况、技术资料、使用状况等，制定检验方案。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按照检验方案进行现场检验，包括设备本体、安全附件、仪表、控制系统等方面的检查。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检验记录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详细记录检验过程中发现的问题、缺陷、隐患等，以及相应的处理意见和建议。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现场监督检验程序和内容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复查与验收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监督检验机构应对整改情况进行复查和验收，确保设备符合相关法规和标准的要求。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不合格项处理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对于检验中发现的不合格项，应及时向使用单位发出整改通知书，明确整改要求和期限。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使用单位应按照整改通知书的要求进行整改，并在规定期限内完成整改工作。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不合格项处理及整改要求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定期检验周期与内容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https://d.book118.com/057121035015006042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2024-09-15T05:42:38.760</cp:lastPrinted>
  <dcterms:created xsi:type="dcterms:W3CDTF">2024-09-14T21:42:38Z</dcterms:created>
  <dcterms:modified xsi:type="dcterms:W3CDTF">2024-09-14T21:42:40Z</dcterms:modified>
</cp:coreProperties>
</file>