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47401-7259-4CB6-9451-11002948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AD9CC-3984-4ABF-83FC-F8887DA0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ADFE9-4590-4FCA-A3E2-81B4E0B3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6882E-37E5-4E8E-BE49-7E830F65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1E84AC-03A5-4099-B7DB-61EEEE7E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56D03-6739-4A55-8A21-460C5E21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0F80F-DD70-4E68-B5D8-CEFDB05E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5D05B-0F1C-4E6E-92A3-685E8109B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38946-C35A-4FF3-9ABA-AF57CB7D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29957-9000-4405-8EA8-A566361B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F36D6-C10D-43D5-A700-B66EC6BC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3532B86-50FD-E64B-6D23-FC1F5EC746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BF727-AAE1-4CB7-A42C-EFD3FA9D9495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3812CFD-0DAB-96A4-9AA9-67F613B3167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主题班会交流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128EA0A-2870-1E51-9760-32D4F8B629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B26FE-7742-489C-9A38-8FA5E21E226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1391179"/>
      </p:ext>
    </p:extLst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1C541F4-46CA-6127-56F0-6B9F6BD5D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F76660-96AD-4D93-8831-5FF8C8795797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8FAF4A9-6D88-9841-4381-1CFDAE204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83E3B34-F5CE-65B9-3E60-953258899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A5E1A5E-09F9-423A-8033-D91D619CAC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49965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485C83B-C69B-F288-2A28-63E6E1578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D8A3FDE-06D7-48A9-9A14-42EC182C3725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BB1D419-A1B9-683F-8B43-FA70D2A7C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5A24A9D-6298-BC3E-C03C-227962A0F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A9DA6D6-D25F-4DA2-A688-6176B5D5CB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132890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03624A6-2F59-EC27-6E23-9373CFF0D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868DA4F-5CCD-4B40-B9A1-464B517D525F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43B8848-BF05-E192-3A95-90DE1C74F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1719A44-13B3-4B3A-B260-64FCA874E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07D102-A1FA-4D71-9943-9ACE180D894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638213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F470D6B7-3C98-9EB0-9B1C-3DE954A84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037C2C-C996-4CFB-BF5F-2DE19B828E6A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A7A160C-E4E3-E0B5-A0C9-5056DFC67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8975DE78-E9A1-F296-4A07-3B67F7021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3D6E267-F826-479B-AA0F-073677EBD5C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589652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FE6A38A-95DF-17A7-C552-E34AE8732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6233CCC-E8BA-42C7-86A8-2613D4C19349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4C492D2-A58E-883B-AE82-01F4EE550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3358374A-7A25-3B1C-B423-3D0F234B8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CADDA7C-C55E-408A-9EA5-E233D822648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959226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CB199D23-68B8-5689-1BC3-D5FFB6FDE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A255EF8-1B2F-429E-953A-310E893A960D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1BC61F0-1B54-E057-8FFA-14DC95D65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DCDBD61-A619-9D85-57D4-430893604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7540F8F-48B2-4586-960C-9333BCC7B6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024883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B2CCD92-343B-2661-9073-B3761EF71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98504DA-FEA7-423A-A16C-A65899F109DF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787BC46-15D8-D3C5-F2DF-0D048C85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A89C859-658F-CFA2-DF17-85392505E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F84101-B467-4443-84D5-5AD433F813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967049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ACFE33E-E9BE-5B3F-1070-D60FC4F18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6571A4A-35B1-494F-9811-33C7F5EEDC08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0B67942-773A-4296-ACC2-936CEE90B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801AD93-E946-02A8-1ED5-1862D629D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7803E9F-EF4A-4EE1-B78A-B9EE41B1E78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149418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0585DE4-DD09-5E63-9167-DF4D64BA3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1D8921A-5913-4C3C-83BF-4443064E1A4B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0AA7791-6C8A-79D1-3EF6-B2227A5E5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25D154F-40AC-727E-68DA-FDAA768F9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869AAAC-8B96-4589-A7FD-E489216A055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792289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2D6A8C7-ACDD-36E9-4C27-454E69BAD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15416A-8F45-41DB-8696-9483D4840A74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BFBC09F-C09A-827A-BBFC-10EB97016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8102B2F-E923-B28F-56D3-9F0DE6519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A4C0524-2BB2-4DA8-9BD3-C409A43684E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094917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6FA812BB-D464-222E-5AE4-2529E4D652B5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69F4531C-F232-6846-F246-AEF58FD27654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二级</a:t>
            </a:r>
          </a:p>
          <a:p>
            <a:pPr lvl="2"/>
            <a:r>
              <a:rPr lang="zh-CN" altLang="ru-RU"/>
              <a:t>三级</a:t>
            </a:r>
          </a:p>
          <a:p>
            <a:pPr lvl="3"/>
            <a:r>
              <a:rPr lang="zh-CN" altLang="ru-RU"/>
              <a:t>四级</a:t>
            </a:r>
          </a:p>
          <a:p>
            <a:pPr lvl="4"/>
            <a:r>
              <a:rPr lang="zh-CN" altLang="ru-RU"/>
              <a:t>五级</a:t>
            </a:r>
          </a:p>
        </p:txBody>
      </p:sp>
      <p:sp>
        <p:nvSpPr>
          <p:cNvPr id="1028" name="日期占位符 3">
            <a:extLst>
              <a:ext uri="{FF2B5EF4-FFF2-40B4-BE49-F238E27FC236}">
                <a16:creationId xmlns:a16="http://schemas.microsoft.com/office/drawing/2014/main" id="{877CFA39-4FB1-37AC-4845-064AD02BA5F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SzTx/>
              <a:defRPr sz="1200" kern="1200">
                <a:solidFill>
                  <a:srgbClr val="898989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9E53EEC-BBE9-4ED9-B9C4-7B5264207F6A}" type="datetime1">
              <a:rPr lang="zh-CN" altLang="en-US"/>
              <a:pPr>
                <a:defRPr/>
              </a:pPr>
              <a:t>2024/1/18</a:t>
            </a:fld>
            <a:endParaRPr lang="zh-CN" altLang="en-US"/>
          </a:p>
        </p:txBody>
      </p:sp>
      <p:sp>
        <p:nvSpPr>
          <p:cNvPr id="1029" name="页脚占位符 4">
            <a:extLst>
              <a:ext uri="{FF2B5EF4-FFF2-40B4-BE49-F238E27FC236}">
                <a16:creationId xmlns:a16="http://schemas.microsoft.com/office/drawing/2014/main" id="{26710969-228C-5FCB-846A-BB6ACFEEB54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SzTx/>
              <a:defRPr sz="1200" kern="1200">
                <a:solidFill>
                  <a:srgbClr val="898989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主题班会交流</a:t>
            </a:r>
          </a:p>
        </p:txBody>
      </p:sp>
      <p:sp>
        <p:nvSpPr>
          <p:cNvPr id="1030" name="灯片编号占位符 5">
            <a:extLst>
              <a:ext uri="{FF2B5EF4-FFF2-40B4-BE49-F238E27FC236}">
                <a16:creationId xmlns:a16="http://schemas.microsoft.com/office/drawing/2014/main" id="{3E23112D-18BA-FA73-2BCB-A1F026441ABE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SzTx/>
              <a:defRPr sz="1200" kern="1200">
                <a:solidFill>
                  <a:srgbClr val="898989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1B1E455-89A1-48E8-AE43-BB5CED02F0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ransition/>
  <p:timing/>
  <p:hf hd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SzTx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SzTx/>
        <a:defRPr sz="4400">
          <a:solidFill>
            <a:schemeClr val="tx1"/>
          </a:solidFill>
          <a:latin typeface="等线 Light" panose="02010600030101010101" pitchFamily="2" charset="-122"/>
          <a:cs typeface="Arial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SzTx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21106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54BCB668-537F-C88E-B9C9-1923287E5E6B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291" name="Rectangle 3">
            <a:extLst>
              <a:ext uri="{FF2B5EF4-FFF2-40B4-BE49-F238E27FC236}">
                <a16:creationId xmlns:a16="http://schemas.microsoft.com/office/drawing/2014/main" id="{38E822E0-495B-F4CF-403E-45B275FD7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9325" y="1744663"/>
            <a:ext cx="508000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9600" b="1">
                <a:solidFill>
                  <a:srgbClr val="FFFFFF"/>
                </a:solidFill>
                <a:ea typeface="隶书" panose="02010509060101010101" pitchFamily="49" charset="-122"/>
              </a:rPr>
              <a:t>励志佳句</a:t>
            </a:r>
          </a:p>
        </p:txBody>
      </p:sp>
      <p:sp>
        <p:nvSpPr>
          <p:cNvPr id="12292" name="灯片编号占位符 1">
            <a:extLst>
              <a:ext uri="{FF2B5EF4-FFF2-40B4-BE49-F238E27FC236}">
                <a16:creationId xmlns:a16="http://schemas.microsoft.com/office/drawing/2014/main" id="{73BA2155-C1ED-902B-1272-2808020B9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6DCC549D-D3BB-405B-B25D-2EC24C51BE70}" type="slidenum">
              <a:rPr lang="zh-CN" altLang="en-US">
                <a:solidFill>
                  <a:srgbClr val="898989"/>
                </a:solidFill>
              </a:rPr>
              <a:t>1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2293" name="页脚占位符 2">
            <a:extLst>
              <a:ext uri="{FF2B5EF4-FFF2-40B4-BE49-F238E27FC236}">
                <a16:creationId xmlns:a16="http://schemas.microsoft.com/office/drawing/2014/main" id="{DC0EEA7D-678E-7F12-9661-DFCA0F391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2294" name="PB1"/>
          <p:cNvSpPr/>
          <p:nvPr/>
        </p:nvSpPr>
        <p:spPr>
          <a:xfrm>
            <a:off x="0" y="6839712"/>
            <a:ext cx="55418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2295" name="PageNumberTextBox1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6">
            <a:extLst>
              <a:ext uri="{FF2B5EF4-FFF2-40B4-BE49-F238E27FC236}">
                <a16:creationId xmlns:a16="http://schemas.microsoft.com/office/drawing/2014/main" id="{47FBB636-EAF2-447C-EE89-491784E65F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727075"/>
            <a:ext cx="7921625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marL="457200" indent="-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>
              <a:buFontTx/>
              <a:buAutoNum type="arabicPeriod"/>
            </a:pPr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每个人都是自己的命运建筑师</a:t>
            </a:r>
          </a:p>
          <a:p>
            <a:pPr algn="just" eaLnBrk="1" hangingPunct="1">
              <a:buFontTx/>
              <a:buAutoNum type="arabicPeriod"/>
            </a:pPr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</a:t>
            </a:r>
            <a:r>
              <a:rPr kumimoji="1" lang="zh-CN" altLang="en-US" sz="3200" b="1">
                <a:solidFill>
                  <a:schemeClr val="accent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--沙拉斯特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2. 生活是锻炼灵魂的妙方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</a:t>
            </a:r>
            <a:r>
              <a:rPr kumimoji="1" lang="zh-CN" altLang="en-US" sz="3200" b="1">
                <a:solidFill>
                  <a:schemeClr val="accent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--勃朗宁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3. 怎样思想，就有怎样的生活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</a:t>
            </a:r>
            <a:r>
              <a:rPr kumimoji="1" lang="zh-CN" altLang="en-US" sz="3200" b="1">
                <a:solidFill>
                  <a:schemeClr val="accent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--爱默生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4. 面对光明，阴影就在我们身后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</a:t>
            </a:r>
            <a:r>
              <a:rPr kumimoji="1" lang="zh-CN" altLang="en-US" sz="3200" b="1">
                <a:solidFill>
                  <a:schemeClr val="accent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--海伦凯勒</a:t>
            </a:r>
          </a:p>
          <a:p>
            <a:endParaRPr kumimoji="1" lang="zh-CN" altLang="en-US" sz="3200" b="1">
              <a:solidFill>
                <a:schemeClr val="accent2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3315" name="灯片编号占位符 1">
            <a:extLst>
              <a:ext uri="{FF2B5EF4-FFF2-40B4-BE49-F238E27FC236}">
                <a16:creationId xmlns:a16="http://schemas.microsoft.com/office/drawing/2014/main" id="{A9F7CF6C-083E-A29D-5A25-4D022E34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EBD0E233-3667-46AF-BA47-F272FBD1A874}" type="slidenum">
              <a:rPr lang="zh-CN" altLang="en-US">
                <a:solidFill>
                  <a:srgbClr val="898989"/>
                </a:solidFill>
              </a:rPr>
              <a:t>2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3316" name="页脚占位符 2">
            <a:extLst>
              <a:ext uri="{FF2B5EF4-FFF2-40B4-BE49-F238E27FC236}">
                <a16:creationId xmlns:a16="http://schemas.microsoft.com/office/drawing/2014/main" id="{0F2A9B7D-E749-DE8E-8251-921B62671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3317" name="PB2"/>
          <p:cNvSpPr/>
          <p:nvPr/>
        </p:nvSpPr>
        <p:spPr>
          <a:xfrm>
            <a:off x="0" y="6839712"/>
            <a:ext cx="11083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3318" name="PageNumberTextBox2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9">
            <a:extLst>
              <a:ext uri="{FF2B5EF4-FFF2-40B4-BE49-F238E27FC236}">
                <a16:creationId xmlns:a16="http://schemas.microsoft.com/office/drawing/2014/main" id="{D15755AD-00E0-67D9-C8E6-C33FE54428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-198438"/>
            <a:ext cx="8207375" cy="582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endParaRPr kumimoji="1"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just" eaLnBrk="1" hangingPunct="1"/>
            <a:r>
              <a:rPr kumimoji="1"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5. 幸运是机会的影子</a:t>
            </a:r>
          </a:p>
          <a:p>
            <a:pPr algn="just" eaLnBrk="1" hangingPunct="1"/>
            <a:r>
              <a:rPr kumimoji="1"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                </a:t>
            </a:r>
            <a:r>
              <a:rPr kumimoji="1" lang="zh-CN" altLang="en-US" sz="36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--苏格拉底</a:t>
            </a:r>
          </a:p>
          <a:p>
            <a:pPr algn="just"/>
            <a:r>
              <a:rPr kumimoji="1"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6. 信心是命运的主宰</a:t>
            </a:r>
          </a:p>
          <a:p>
            <a:pPr algn="just"/>
            <a:r>
              <a:rPr kumimoji="1"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                </a:t>
            </a:r>
            <a:r>
              <a:rPr kumimoji="1" lang="zh-CN" altLang="en-US" sz="36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--海伦凯勒</a:t>
            </a:r>
          </a:p>
          <a:p>
            <a:pPr algn="just"/>
            <a:r>
              <a:rPr kumimoji="1"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7. 书是唯一不死的东西</a:t>
            </a:r>
          </a:p>
          <a:p>
            <a:pPr algn="just"/>
            <a:r>
              <a:rPr kumimoji="1"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                 </a:t>
            </a:r>
            <a:r>
              <a:rPr kumimoji="1" lang="zh-CN" altLang="en-US" sz="36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--邱特</a:t>
            </a:r>
          </a:p>
          <a:p>
            <a:pPr algn="just"/>
            <a:r>
              <a:rPr kumimoji="1"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8. 友谊能增进快乐，减少痛苦             </a:t>
            </a:r>
            <a:r>
              <a:rPr kumimoji="1" lang="zh-CN" altLang="en-US" sz="36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--爱默生</a:t>
            </a:r>
          </a:p>
          <a:p>
            <a:endParaRPr kumimoji="1" lang="zh-CN" altLang="en-US" sz="36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339" name="灯片编号占位符 1">
            <a:extLst>
              <a:ext uri="{FF2B5EF4-FFF2-40B4-BE49-F238E27FC236}">
                <a16:creationId xmlns:a16="http://schemas.microsoft.com/office/drawing/2014/main" id="{5895300E-58E5-F2DA-AE77-26A1708E9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B1009898-195D-4736-A6DA-19EDA5C03FD1}" type="slidenum">
              <a:rPr lang="zh-CN" altLang="en-US">
                <a:solidFill>
                  <a:srgbClr val="898989"/>
                </a:solidFill>
              </a:rPr>
              <a:t>3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4340" name="页脚占位符 2">
            <a:extLst>
              <a:ext uri="{FF2B5EF4-FFF2-40B4-BE49-F238E27FC236}">
                <a16:creationId xmlns:a16="http://schemas.microsoft.com/office/drawing/2014/main" id="{3344026A-41E8-7EC7-05BB-CCE136F3F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4341" name="PB3"/>
          <p:cNvSpPr/>
          <p:nvPr/>
        </p:nvSpPr>
        <p:spPr>
          <a:xfrm>
            <a:off x="0" y="6839712"/>
            <a:ext cx="166254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4342" name="PageNumberTextBox3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12">
            <a:extLst>
              <a:ext uri="{FF2B5EF4-FFF2-40B4-BE49-F238E27FC236}">
                <a16:creationId xmlns:a16="http://schemas.microsoft.com/office/drawing/2014/main" id="{27287407-556C-0AD0-2E72-C8BDE6C762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850" y="609600"/>
            <a:ext cx="8496300" cy="503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9. 成功可招引朋友，挫败可考验朋友               </a:t>
            </a:r>
            <a:r>
              <a:rPr kumimoji="1" lang="zh-CN" altLang="en-US" sz="36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--西拿斯</a:t>
            </a:r>
          </a:p>
          <a:p>
            <a:pPr algn="just"/>
            <a:r>
              <a:rPr kumimoji="1"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10. 朋友是一面镜子</a:t>
            </a:r>
          </a:p>
          <a:p>
            <a:pPr algn="just"/>
            <a:r>
              <a:rPr kumimoji="1"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 </a:t>
            </a:r>
            <a:r>
              <a:rPr kumimoji="1" lang="zh-CN" altLang="en-US" sz="36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--&lt;西谚&gt;</a:t>
            </a:r>
          </a:p>
          <a:p>
            <a:pPr algn="just"/>
            <a:r>
              <a:rPr kumimoji="1"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11. 让你的恶习先你而死</a:t>
            </a:r>
          </a:p>
          <a:p>
            <a:pPr algn="just"/>
            <a:r>
              <a:rPr kumimoji="1"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 </a:t>
            </a:r>
            <a:r>
              <a:rPr kumimoji="1" lang="zh-CN" altLang="en-US" sz="36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--富兰克林</a:t>
            </a:r>
          </a:p>
          <a:p>
            <a:pPr algn="just"/>
            <a:r>
              <a:rPr kumimoji="1" lang="zh-CN" altLang="en-US" sz="3600" b="1">
                <a:latin typeface="华文中宋" panose="02010600040101010101" pitchFamily="2" charset="-122"/>
                <a:ea typeface="华文中宋" panose="02010600040101010101" pitchFamily="2" charset="-122"/>
              </a:rPr>
              <a:t>12. 弱者等待时机，强者制造时机                 </a:t>
            </a:r>
            <a:r>
              <a:rPr kumimoji="1" lang="zh-CN" altLang="en-US" sz="36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--居里夫人</a:t>
            </a:r>
          </a:p>
          <a:p>
            <a:endParaRPr kumimoji="1" lang="zh-CN" altLang="en-US" sz="3600" b="1">
              <a:solidFill>
                <a:srgbClr val="FF3300"/>
              </a:solidFill>
            </a:endParaRPr>
          </a:p>
        </p:txBody>
      </p:sp>
      <p:sp>
        <p:nvSpPr>
          <p:cNvPr id="15363" name="灯片编号占位符 1">
            <a:extLst>
              <a:ext uri="{FF2B5EF4-FFF2-40B4-BE49-F238E27FC236}">
                <a16:creationId xmlns:a16="http://schemas.microsoft.com/office/drawing/2014/main" id="{92537827-2984-0C92-D828-A8C67694B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AAC1A3C3-FF24-4279-860A-CA54D115A123}" type="slidenum">
              <a:rPr lang="zh-CN" altLang="en-US">
                <a:solidFill>
                  <a:srgbClr val="898989"/>
                </a:solidFill>
              </a:rPr>
              <a:t>4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5364" name="页脚占位符 2">
            <a:extLst>
              <a:ext uri="{FF2B5EF4-FFF2-40B4-BE49-F238E27FC236}">
                <a16:creationId xmlns:a16="http://schemas.microsoft.com/office/drawing/2014/main" id="{258A47F9-8550-565D-F6C7-454F8E8A1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5365" name="PB4"/>
          <p:cNvSpPr/>
          <p:nvPr/>
        </p:nvSpPr>
        <p:spPr>
          <a:xfrm>
            <a:off x="0" y="6839712"/>
            <a:ext cx="221672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5366" name="PageNumberTextBox4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15">
            <a:extLst>
              <a:ext uri="{FF2B5EF4-FFF2-40B4-BE49-F238E27FC236}">
                <a16:creationId xmlns:a16="http://schemas.microsoft.com/office/drawing/2014/main" id="{19739C05-D4E5-F6D4-AB8F-13BDFE173B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8" y="550863"/>
            <a:ext cx="8353425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13. 我承认自己的结论有九十九次是错误的。       </a:t>
            </a:r>
            <a:r>
              <a:rPr kumimoji="1" lang="zh-CN" altLang="en-US" sz="32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--爱因斯坦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14 .你若对自己诚实，日积月累，就无法对别人不忠了。  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 </a:t>
            </a:r>
            <a:r>
              <a:rPr kumimoji="1" lang="zh-CN" altLang="en-US" sz="32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--莎士比亚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15. 我视闲暇为所有财富中最美好的财富。         </a:t>
            </a:r>
            <a:r>
              <a:rPr kumimoji="1" lang="zh-CN" altLang="en-US" sz="32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--苏格拉底</a:t>
            </a:r>
          </a:p>
          <a:p>
            <a:pPr algn="just"/>
            <a:r>
              <a:rPr kumimoji="1" lang="zh-CN" altLang="en-US" sz="3200" b="1">
                <a:latin typeface="华文中宋" panose="02010600040101010101" pitchFamily="2" charset="-122"/>
                <a:ea typeface="华文中宋" panose="02010600040101010101" pitchFamily="2" charset="-122"/>
              </a:rPr>
              <a:t>16. 钱，可以给你带来食物，但不可以给你带来食欲。 </a:t>
            </a:r>
            <a:r>
              <a:rPr kumimoji="1" lang="zh-CN" altLang="en-US" sz="3200" b="1">
                <a:solidFill>
                  <a:srgbClr val="FF33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--易普生</a:t>
            </a:r>
          </a:p>
          <a:p>
            <a:endParaRPr kumimoji="1" lang="zh-CN" altLang="en-US" sz="3200" b="1">
              <a:solidFill>
                <a:srgbClr val="FF33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6387" name="灯片编号占位符 1">
            <a:extLst>
              <a:ext uri="{FF2B5EF4-FFF2-40B4-BE49-F238E27FC236}">
                <a16:creationId xmlns:a16="http://schemas.microsoft.com/office/drawing/2014/main" id="{C64C22F9-0F69-69CC-42C0-13CBA3255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58B8D373-945D-4C16-A5B6-DF569B68C434}" type="slidenum">
              <a:rPr lang="zh-CN" altLang="en-US">
                <a:solidFill>
                  <a:srgbClr val="898989"/>
                </a:solidFill>
              </a:rPr>
              <a:t>5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6388" name="页脚占位符 2">
            <a:extLst>
              <a:ext uri="{FF2B5EF4-FFF2-40B4-BE49-F238E27FC236}">
                <a16:creationId xmlns:a16="http://schemas.microsoft.com/office/drawing/2014/main" id="{90AA9E05-9FF5-33C5-9869-1EAFC718C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6389" name="PB5"/>
          <p:cNvSpPr/>
          <p:nvPr/>
        </p:nvSpPr>
        <p:spPr>
          <a:xfrm>
            <a:off x="0" y="6839712"/>
            <a:ext cx="277090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6390" name="PageNumberTextBox5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18">
            <a:extLst>
              <a:ext uri="{FF2B5EF4-FFF2-40B4-BE49-F238E27FC236}">
                <a16:creationId xmlns:a16="http://schemas.microsoft.com/office/drawing/2014/main" id="{CA69F0F9-9E9D-A9BB-E2E6-6EC7B00452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8" y="717550"/>
            <a:ext cx="8353425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2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17. 钱，可以给你带来药，但不可以给你带来健康。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--易普生</a:t>
            </a:r>
          </a:p>
          <a:p>
            <a:pPr algn="just"/>
            <a:r>
              <a:rPr kumimoji="1" lang="zh-CN" altLang="en-US" sz="2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18. 钱，可以给你结识人，但不可以给你带来真正的朋友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-易普生</a:t>
            </a:r>
          </a:p>
          <a:p>
            <a:pPr algn="just"/>
            <a:r>
              <a:rPr kumimoji="1" lang="zh-CN" altLang="en-US" sz="2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19. 钱，可以给你带来仆人，但不可以给你带来信赖。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--易普生</a:t>
            </a:r>
          </a:p>
          <a:p>
            <a:pPr algn="just"/>
            <a:r>
              <a:rPr kumimoji="1" lang="zh-CN" altLang="en-US" sz="2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20. 钱，可以给你带来欢愉的日子，但不可以给你带来和平与幸福。 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--易普生</a:t>
            </a:r>
          </a:p>
          <a:p>
            <a:pPr algn="just"/>
            <a:endParaRPr kumimoji="1"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11" name="灯片编号占位符 1">
            <a:extLst>
              <a:ext uri="{FF2B5EF4-FFF2-40B4-BE49-F238E27FC236}">
                <a16:creationId xmlns:a16="http://schemas.microsoft.com/office/drawing/2014/main" id="{55E72B59-8F4B-BA77-29F2-1B6CCC578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D0C4B74B-1D68-42BB-935F-301679C0565E}" type="slidenum">
              <a:rPr lang="zh-CN" altLang="en-US">
                <a:solidFill>
                  <a:srgbClr val="898989"/>
                </a:solidFill>
              </a:rPr>
              <a:t>6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7412" name="页脚占位符 2">
            <a:extLst>
              <a:ext uri="{FF2B5EF4-FFF2-40B4-BE49-F238E27FC236}">
                <a16:creationId xmlns:a16="http://schemas.microsoft.com/office/drawing/2014/main" id="{6ACB0556-4463-878C-29CB-F581A681B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7413" name="PB6"/>
          <p:cNvSpPr/>
          <p:nvPr/>
        </p:nvSpPr>
        <p:spPr>
          <a:xfrm>
            <a:off x="0" y="6839712"/>
            <a:ext cx="33250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7414" name="PageNumberTextBox6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1">
            <a:extLst>
              <a:ext uri="{FF2B5EF4-FFF2-40B4-BE49-F238E27FC236}">
                <a16:creationId xmlns:a16="http://schemas.microsoft.com/office/drawing/2014/main" id="{2BA1DECC-C6B9-D8D1-450A-14B5CB1EB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850" y="223838"/>
            <a:ext cx="8496300" cy="393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21. 如果我明天就死掉，是否还有想做却没有完成的事？</a:t>
            </a:r>
          </a:p>
          <a:p>
            <a:pPr algn="just" eaLnBrk="1" hangingPunct="1"/>
            <a:r>
              <a:rPr kumimoji="1"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 --吉田荣作</a:t>
            </a:r>
          </a:p>
          <a:p>
            <a:pPr algn="just"/>
            <a:r>
              <a:rPr kumimoji="1"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22. 我要把双手身出来让世人看，我虽然夺得了这么多土地，死后却连一点尘埃也没有带走。</a:t>
            </a:r>
          </a:p>
          <a:p>
            <a:pPr algn="just"/>
            <a:r>
              <a:rPr kumimoji="1"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 --亚历山大</a:t>
            </a:r>
          </a:p>
          <a:p>
            <a:pPr algn="just"/>
            <a:r>
              <a:rPr kumimoji="1"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23. 勿道人之短，莫说己之长。</a:t>
            </a:r>
          </a:p>
          <a:p>
            <a:pPr algn="just"/>
            <a:r>
              <a:rPr kumimoji="1" lang="zh-CN" altLang="en-US" sz="2800" b="1">
                <a:latin typeface="华文中宋" panose="02010600040101010101" pitchFamily="2" charset="-122"/>
                <a:ea typeface="华文中宋" panose="02010600040101010101" pitchFamily="2" charset="-122"/>
              </a:rPr>
              <a:t>                   --朱子家训</a:t>
            </a:r>
          </a:p>
          <a:p>
            <a:endParaRPr kumimoji="1" lang="zh-CN" altLang="en-US" sz="28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8435" name="灯片编号占位符 1">
            <a:extLst>
              <a:ext uri="{FF2B5EF4-FFF2-40B4-BE49-F238E27FC236}">
                <a16:creationId xmlns:a16="http://schemas.microsoft.com/office/drawing/2014/main" id="{98C860E8-B7F9-E90C-82C1-796FA95DC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1C43B77E-5815-4EE2-B038-7677FCA08221}" type="slidenum">
              <a:rPr lang="zh-CN" altLang="en-US">
                <a:solidFill>
                  <a:srgbClr val="898989"/>
                </a:solidFill>
              </a:rPr>
              <a:t>7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8436" name="页脚占位符 2">
            <a:extLst>
              <a:ext uri="{FF2B5EF4-FFF2-40B4-BE49-F238E27FC236}">
                <a16:creationId xmlns:a16="http://schemas.microsoft.com/office/drawing/2014/main" id="{E448C690-6FD2-7605-B5C3-08DCB1CA9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8437" name="PB7"/>
          <p:cNvSpPr/>
          <p:nvPr/>
        </p:nvSpPr>
        <p:spPr>
          <a:xfrm>
            <a:off x="0" y="6839712"/>
            <a:ext cx="38792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8438" name="PageNumberTextBox7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4">
            <a:extLst>
              <a:ext uri="{FF2B5EF4-FFF2-40B4-BE49-F238E27FC236}">
                <a16:creationId xmlns:a16="http://schemas.microsoft.com/office/drawing/2014/main" id="{5A58D78E-2121-E246-7888-6F1604F5AA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242888"/>
            <a:ext cx="7921625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24. 生活尽可低，志气当高洁。</a:t>
            </a:r>
          </a:p>
          <a:p>
            <a:pPr algn="just" eaLnBrk="1" hangingPunct="1"/>
            <a:r>
              <a:rPr kumimoji="1"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               </a:t>
            </a:r>
            <a:r>
              <a:rPr kumimoji="1"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--深田欠弥</a:t>
            </a:r>
          </a:p>
          <a:p>
            <a:pPr algn="just"/>
            <a:r>
              <a:rPr kumimoji="1"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25. 我整个生命都在书房里，坐在这里，感到内心的宁静...这才是真正属于我自己的位子。</a:t>
            </a:r>
          </a:p>
          <a:p>
            <a:pPr algn="just"/>
            <a:r>
              <a:rPr kumimoji="1"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                 </a:t>
            </a:r>
            <a:r>
              <a:rPr kumimoji="1"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--柏杨</a:t>
            </a:r>
          </a:p>
          <a:p>
            <a:pPr algn="just"/>
            <a:r>
              <a:rPr kumimoji="1"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26. 人生的价值以及他的快乐，都在于他有能力看重自己的生存。                 </a:t>
            </a:r>
            <a:r>
              <a:rPr kumimoji="1"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--歌德</a:t>
            </a:r>
          </a:p>
          <a:p>
            <a:pPr algn="just"/>
            <a:endParaRPr kumimoji="1" lang="zh-CN" altLang="en-US" b="1">
              <a:solidFill>
                <a:srgbClr val="FF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just"/>
            <a:r>
              <a:rPr kumimoji="1"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                                         --歌德</a:t>
            </a:r>
          </a:p>
          <a:p>
            <a:pPr algn="just"/>
            <a:r>
              <a:rPr kumimoji="1" lang="zh-CN" altLang="en-US" b="1"/>
              <a:t>　　</a:t>
            </a:r>
          </a:p>
        </p:txBody>
      </p:sp>
      <p:sp>
        <p:nvSpPr>
          <p:cNvPr id="19459" name="灯片编号占位符 1">
            <a:extLst>
              <a:ext uri="{FF2B5EF4-FFF2-40B4-BE49-F238E27FC236}">
                <a16:creationId xmlns:a16="http://schemas.microsoft.com/office/drawing/2014/main" id="{F34E2114-687D-C20F-3776-CBF1C966F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B11CE0B1-18B8-44CA-955E-FF74E2B51400}" type="slidenum">
              <a:rPr lang="zh-CN" altLang="en-US">
                <a:solidFill>
                  <a:srgbClr val="898989"/>
                </a:solidFill>
              </a:rPr>
              <a:t>8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19460" name="页脚占位符 2">
            <a:extLst>
              <a:ext uri="{FF2B5EF4-FFF2-40B4-BE49-F238E27FC236}">
                <a16:creationId xmlns:a16="http://schemas.microsoft.com/office/drawing/2014/main" id="{592DB6E2-A01B-87D5-76D8-68FF5636F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19461" name="PB8"/>
          <p:cNvSpPr/>
          <p:nvPr/>
        </p:nvSpPr>
        <p:spPr>
          <a:xfrm>
            <a:off x="0" y="6839712"/>
            <a:ext cx="443345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9462" name="PageNumberTextBox8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7">
            <a:extLst>
              <a:ext uri="{FF2B5EF4-FFF2-40B4-BE49-F238E27FC236}">
                <a16:creationId xmlns:a16="http://schemas.microsoft.com/office/drawing/2014/main" id="{EEE1A28D-A8B8-99B8-58B7-9A65E1409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217488"/>
            <a:ext cx="8207375" cy="393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27. 如果你认为输赢是最重要的事，那你输了。   </a:t>
            </a:r>
            <a:r>
              <a:rPr kumimoji="1" lang="zh-CN" altLang="en-US" sz="28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--欧康诺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28. 我爱那些使自己的德行成为自己的目标或命定的人。 </a:t>
            </a:r>
            <a:r>
              <a:rPr kumimoji="1" lang="zh-CN" altLang="en-US" sz="28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--尼采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29. 我对自己的信心已超越别人对我的评价。   </a:t>
            </a:r>
            <a:r>
              <a:rPr kumimoji="1" lang="zh-CN" altLang="en-US" sz="28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--茱利亚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30. 我只知道，假如我去爱人生，那人生一定也会回爱我。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         </a:t>
            </a:r>
            <a:r>
              <a:rPr kumimoji="1" lang="zh-CN" altLang="en-US" sz="28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--阿鲁道夫·鲁宾斯坦</a:t>
            </a:r>
          </a:p>
        </p:txBody>
      </p:sp>
      <p:sp>
        <p:nvSpPr>
          <p:cNvPr id="20483" name="灯片编号占位符 1">
            <a:extLst>
              <a:ext uri="{FF2B5EF4-FFF2-40B4-BE49-F238E27FC236}">
                <a16:creationId xmlns:a16="http://schemas.microsoft.com/office/drawing/2014/main" id="{53FAE371-6685-38F2-F2E1-675D0EEF5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ACCF8F9A-2D4D-4246-9108-D9997CB19720}" type="slidenum">
              <a:rPr lang="zh-CN" altLang="en-US">
                <a:solidFill>
                  <a:srgbClr val="898989"/>
                </a:solidFill>
              </a:rPr>
              <a:t>9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20484" name="页脚占位符 2">
            <a:extLst>
              <a:ext uri="{FF2B5EF4-FFF2-40B4-BE49-F238E27FC236}">
                <a16:creationId xmlns:a16="http://schemas.microsoft.com/office/drawing/2014/main" id="{A47E4DEA-C79F-62C9-EFC0-701909A49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20485" name="PB9"/>
          <p:cNvSpPr/>
          <p:nvPr/>
        </p:nvSpPr>
        <p:spPr>
          <a:xfrm>
            <a:off x="0" y="6839712"/>
            <a:ext cx="498763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486" name="PageNumberTextBox9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30">
            <a:extLst>
              <a:ext uri="{FF2B5EF4-FFF2-40B4-BE49-F238E27FC236}">
                <a16:creationId xmlns:a16="http://schemas.microsoft.com/office/drawing/2014/main" id="{9CD94743-BD57-B734-62D2-19D237F9F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8" y="219075"/>
            <a:ext cx="8353425" cy="401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500"/>
              <a:t>　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31. 我的痛苦会停止，但求我的心能征服它。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--泰戈尔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32. 只用微笑说话的人，才能担当重任。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--西谚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33. 分享的朋友，在精不在多，分享的幸福就在下一秒。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       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--司恩鲁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</a:rPr>
              <a:t>34</a:t>
            </a:r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.智者不惑，仁者不忧，勇者不惧。    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--孔子</a:t>
            </a:r>
          </a:p>
        </p:txBody>
      </p:sp>
      <p:sp>
        <p:nvSpPr>
          <p:cNvPr id="21507" name="灯片编号占位符 1">
            <a:extLst>
              <a:ext uri="{FF2B5EF4-FFF2-40B4-BE49-F238E27FC236}">
                <a16:creationId xmlns:a16="http://schemas.microsoft.com/office/drawing/2014/main" id="{6CC9F818-DEDB-3392-D87E-C100D54A8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B564884C-5DB3-4EAB-BF16-B0E9C1605080}" type="slidenum">
              <a:rPr lang="zh-CN" altLang="en-US">
                <a:solidFill>
                  <a:srgbClr val="898989"/>
                </a:solidFill>
              </a:rPr>
              <a:t>10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21508" name="页脚占位符 2">
            <a:extLst>
              <a:ext uri="{FF2B5EF4-FFF2-40B4-BE49-F238E27FC236}">
                <a16:creationId xmlns:a16="http://schemas.microsoft.com/office/drawing/2014/main" id="{82731712-B79D-7DA5-4365-ED0A9DCBF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21509" name="PB10"/>
          <p:cNvSpPr/>
          <p:nvPr/>
        </p:nvSpPr>
        <p:spPr>
          <a:xfrm>
            <a:off x="0" y="6839712"/>
            <a:ext cx="554181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510" name="PageNumberTextBox10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33">
            <a:extLst>
              <a:ext uri="{FF2B5EF4-FFF2-40B4-BE49-F238E27FC236}">
                <a16:creationId xmlns:a16="http://schemas.microsoft.com/office/drawing/2014/main" id="{662662F8-6467-B951-96F8-6FD9FC30C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215900"/>
            <a:ext cx="80645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35. 美丽的事物是永恒的快乐，它的可爱日有增加，不会消逝而去。  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--莎士比亚</a:t>
            </a:r>
          </a:p>
          <a:p>
            <a:pPr algn="just" eaLnBrk="1" hangingPunct="1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36. 过去的事早已消失，未来的事更渺不可知，只有现在是真实的。  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--培根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37.成功之人去找寻环境，若环境不合他，便去改造它。</a:t>
            </a:r>
          </a:p>
          <a:p>
            <a:pPr algn="just"/>
            <a:r>
              <a:rPr kumimoji="1"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                 </a:t>
            </a:r>
            <a:r>
              <a:rPr kumimoji="1"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--萧伯纳</a:t>
            </a:r>
          </a:p>
        </p:txBody>
      </p:sp>
      <p:sp>
        <p:nvSpPr>
          <p:cNvPr id="22531" name="灯片编号占位符 1">
            <a:extLst>
              <a:ext uri="{FF2B5EF4-FFF2-40B4-BE49-F238E27FC236}">
                <a16:creationId xmlns:a16="http://schemas.microsoft.com/office/drawing/2014/main" id="{97A2489F-0B9C-4F27-ADC6-B4193C146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fld id="{EEE0BC9F-F794-4BA1-9F22-DC34EEF55C6C}" type="slidenum">
              <a:rPr lang="zh-CN" altLang="en-US">
                <a:solidFill>
                  <a:srgbClr val="898989"/>
                </a:solidFill>
              </a:rPr>
              <a:t>11</a:t>
            </a:fld>
            <a:endParaRPr lang="zh-CN" altLang="en-US">
              <a:solidFill>
                <a:srgbClr val="898989"/>
              </a:solidFill>
            </a:endParaRPr>
          </a:p>
        </p:txBody>
      </p:sp>
      <p:sp>
        <p:nvSpPr>
          <p:cNvPr id="22532" name="页脚占位符 2">
            <a:extLst>
              <a:ext uri="{FF2B5EF4-FFF2-40B4-BE49-F238E27FC236}">
                <a16:creationId xmlns:a16="http://schemas.microsoft.com/office/drawing/2014/main" id="{F06A38E7-2126-FFAB-4D9E-1942F6AB4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742950" indent="-28575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11430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6002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2057400" indent="-228600"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SzTx/>
              <a:defRPr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9pPr>
          </a:lstStyle>
          <a:p>
            <a:r>
              <a:rPr lang="zh-CN" altLang="en-US">
                <a:solidFill>
                  <a:srgbClr val="898989"/>
                </a:solidFill>
              </a:rPr>
              <a:t>主题班会交流</a:t>
            </a:r>
          </a:p>
        </p:txBody>
      </p:sp>
      <p:sp>
        <p:nvSpPr>
          <p:cNvPr id="22533" name="PB11"/>
          <p:cNvSpPr/>
          <p:nvPr/>
        </p:nvSpPr>
        <p:spPr>
          <a:xfrm>
            <a:off x="0" y="6839712"/>
            <a:ext cx="6096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534" name="PageNumberTextBox11" hidden="1"/>
          <p:cNvSpPr txBox="1"/>
          <p:nvPr/>
        </p:nvSpPr>
        <p:spPr>
          <a:xfrm>
            <a:off x="6096000" y="6583680"/>
            <a:ext cx="6096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sz="1200"/>
              <a:t>中学主题班会-《励志佳句》主题班会全文共22页，当前为第11页。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https://d.book118.com/057121106034006033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主题​​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4472C4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0BCDE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等线 Light</vt:lpstr>
      <vt:lpstr>等线</vt:lpstr>
      <vt:lpstr>隶书</vt:lpstr>
      <vt:lpstr>华文中宋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2024-09-06T11:52:14.958</cp:lastPrinted>
  <dcterms:created xsi:type="dcterms:W3CDTF">2024-09-06T03:52:14Z</dcterms:created>
  <dcterms:modified xsi:type="dcterms:W3CDTF">2024-09-06T03:52:16Z</dcterms:modified>
</cp:coreProperties>
</file>