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37282-A099-4313-8330-1BF6ADD93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77239-EBF2-4DF8-B33E-BFFBFDD9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E7CF8-6BD6-4D3E-ACAB-492324E5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D62C4-1FB4-4849-A90B-1A2FE522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FB688-31B7-4C30-B480-73403E28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A919B-46B1-4B8C-9C55-7E489BD1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596C9-6060-4AD6-9259-EB5DAE3A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49B13-12CF-4AF0-A2A1-1C2202B99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E5082-A76C-43E8-A298-5B85BB2B6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6A9F7-A481-4395-9B4E-C17962B8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DC464-3866-4E35-852E-AD13DBEA2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22104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如何成为职业规划师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教育背景与专业技能提升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实践经验与案例积累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行业动态与政策法规关注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拓展人际网络与寻求合作机会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持续学习与自我提升计划制定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评估者：评估客户的技能、兴趣、价值观等，为其推荐合适的职业方向。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研究者：关注行业动态、职业发展趋势，为客户提供最新的职业信息。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定义：职业规划师是指为个人或组织提供职业咨询、指导和规划服务的专业人士。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咨询者：为客户提供职业选择、发展、转换等方面的建议。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教育者：提供职场技能培训、面试辅导等，帮助客户提升职业竞争力。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职业规划师定义与角色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多元化服务：提供针对不同行业、职业和人群的职业规划服务。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跨界合作：与其他行业（如教育、人力资源等）合作，共同推动职业规划服务的发展。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数字化发展：利用大数据、人工智能等技术提高职业规划服务的精准度和效率。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市场需求：随着就业市场竞争日益激烈，越来越多的人需要职业规划服务来明确职业方向、提升职业技能。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职业操守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保护客户隐私，提供客观、公正的职业规划建议，不谋取私利。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持续关注行业动态和职业发展趋势，不断更新知识和技能。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能够根据客户情况，进行职业兴趣、能力等方面的评估和分析。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熟悉各行业发展趋势、职业分类和特点，掌握职业规划相关理论和方法。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善于倾听和理解客户需求，能够清晰、有条理地表达建议和观点。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职业素养与技能要求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教育背景与专业技能提升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相关专业学历要求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跨学科背景，如管理学、经济学等，有助于拓宽职业视野。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心理学、教育学、社会学等相关专业本科及以上学历背景。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掌握基础心理学知识，如发展心理学、职业心理学等。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2208" r="222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熟悉社会学理论，了解社会职业结构、职业流动等现象。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关注行业动态，了解不同行业发展趋势及职业需求。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心理学、社会学知识储备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良好的沟通表达能力，能与客户建立信任关系。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掌握倾听、提问、反馈等咨询技巧，引导客户自我探索。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学会处理咨询中的困难情境，如客户抗拒、情绪问题等。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沟通表达与咨询技巧培养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实践经验与案例积累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针对职业规划、人力资源咨询等相关岗位，积累实践经验。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实习岗位选择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跟随资深职业规划师学习，了解实际操作流程与技巧。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争取参与企业或机构实际项目，锻炼解决实际问题能力。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企业或机构实习机会把握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学习如何与客户进行有效沟通，了解客户需求与期望。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250" r="5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掌握并运用职业规划相关工具，如SWOT分析、职业兴趣测评等。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咨询工具运用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根据客户情况，制定针对性的职业规划解决方案。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个人咨询案例实践经验分享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https://d.book118.com/057122104043006025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2024-08-29T18:12:11.196</cp:lastPrinted>
  <dcterms:created xsi:type="dcterms:W3CDTF">2024-08-29T10:12:11Z</dcterms:created>
  <dcterms:modified xsi:type="dcterms:W3CDTF">2024-08-29T10:12:13Z</dcterms:modified>
</cp:coreProperties>
</file>