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53E92-0AC5-4898-9081-715D9CE6C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9DF77-1707-4579-9732-24E06D826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EF7B1-C83C-43AB-A8B9-492923381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DB46F-2228-4160-B2AC-50132A1F5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C1E28E-2820-43BD-8C95-930F899F8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77A1A-78A0-406E-8AA7-5D99E6698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6A2B0-5D13-4F86-9331-60BE58FDE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55F28-D1C9-4F9D-AE68-9082F3CE9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771BF-C30B-44FB-8A25-09F5AB4F0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FB0B7-21FA-4892-9A33-6744E304A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4DA48-54D2-45E3-AB36-79C7D676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25032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广告设计师负责广告创意和设计制作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广告设计师角色与职责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广告创意策略与技巧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广告设计制作流程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视觉元素在广告设计中的应用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不同类型广告的设计要点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提高广告设计师能力的途径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广告设计师角色与职责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5" r="1295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创意提供者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广告设计师是广告创意的源泉，通过独特的视角和创新的思维，为广告注入生命力和吸引力。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视觉艺术家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广告设计师运用色彩、图形、文字等视觉元素，创造出令人印象深刻的视觉效果，提升广告的视觉冲击力。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品牌传播者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广告设计师通过设计传达品牌理念和价值，塑造品牌形象，增强消费者对品牌的认知和忠诚度。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根据广告策略和客户需求，进行广告创意的构思和策划，提出具有创新性和可行性的设计方案。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设计制作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运用各种设计软件和技术手段，将创意转化为具体的视觉表现，包括平面广告、视频广告、互动广告等。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品牌一致性维护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确保广告设计符合品牌形象和风格，保持品牌在不同媒介和平台上的统一性和连贯性。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与客户及团队成员沟通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与客户和团队成员保持密切沟通，理解需求和反馈，及时调整设计方案，确保广告效果符合预期。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与策略团队共同制定广告策略，确保创意设计与策略方向相契合。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与策略团队紧密合作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与摄影师、插画师等协作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与文案、媒介等团队配合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与客户保持沟通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与摄影师、插画师等视觉创作者紧密合作，共同完成广告的视觉表现。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与文案、媒介等其他团队成员相互配合，确保广告信息的准确传达和有效推广。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与客户保持密切沟通和合作，理解客户需求和反馈，及时调整设计方案，确保客户满意度。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与团队成员协作关系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明确广告要传达的信息、目标受众以及预期效果。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确定广告目标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622" b="1262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了解目标受众的需求、喜好以及竞争对手的广告策略。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根据广告目标和市场调研结果，制定相应的创意策略，包括广告主题、表现形式、传播渠道等。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制定创意策略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从日常生活中寻找创意灵感，关注时事热点、社会文化现象等。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23" b="115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研究竞争对手的广告创意，分析其优缺点，从中汲取灵感。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与其他领域的设计师、艺术家等进行跨界合作，碰撞出新的创意火花。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创意灵感来源与挖掘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99" r="134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运用巧妙的文字组合和排版，创造出富有冲击力和感染力的广告文案。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文字创意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通过独特的图形、色彩、构图等视觉元素，塑造出鲜明且令人难忘的广告形象。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视觉创意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运用动画、视频等动态表现形式，增强广告的吸引力和互动性。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动态创意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通过触动人心的故事情节、人物塑造等方式，引发受众的情感共鸣，提升广告的传播效果。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创意表现手法及技巧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广告设计制作流程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与客户进行深入沟通，明确广告目的、受众群体、传播渠道等关键信息。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研究行业趋势和竞争对手的广告策略，为设计提供有力支持。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确定设计目标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根据客户需求和市场分析，制定明确的设计目标和创意方向。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需求分析与客户沟通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方案评审与优化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组织内部或外部评审会议，对设计方案进行评估和优化，确保方案符合客户需求和市场趋势。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进行头脑风暴，激发创意灵感，形成初步的设计构思。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根据创意构思，运用设计软件和技术手段，制定详细的设计方案。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设计方案制定与评审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https://d.book118.com/057125032101006036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2024-09-11T11:31:53.499</cp:lastPrinted>
  <dcterms:created xsi:type="dcterms:W3CDTF">2024-09-11T03:31:53Z</dcterms:created>
  <dcterms:modified xsi:type="dcterms:W3CDTF">2024-09-11T03:31:55Z</dcterms:modified>
</cp:coreProperties>
</file>