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4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xml" /><Relationship Id="rId3" Type="http://schemas.openxmlformats.org/officeDocument/2006/relationships/image" Target="../media/image3.png" /><Relationship Id="rId4" Type="http://schemas.openxmlformats.org/officeDocument/2006/relationships/tags" Target="../tags/tag5.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xml" /><Relationship Id="rId3" Type="http://schemas.openxmlformats.org/officeDocument/2006/relationships/image" Target="../media/image2.png" /><Relationship Id="rId4" Type="http://schemas.openxmlformats.org/officeDocument/2006/relationships/tags" Target="../tags/tag7.xml" /><Relationship Id="rId5" Type="http://schemas.openxmlformats.org/officeDocument/2006/relationships/image" Target="../media/image3.png"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image" Target="../media/image3.png"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image" Target="../media/image3.png" /><Relationship Id="rId4" Type="http://schemas.openxmlformats.org/officeDocument/2006/relationships/tags" Target="../tags/tag14.xml" /><Relationship Id="rId5"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5.xml" /><Relationship Id="rId3" Type="http://schemas.openxmlformats.org/officeDocument/2006/relationships/image" Target="../media/image2.png" /><Relationship Id="rId4" Type="http://schemas.openxmlformats.org/officeDocument/2006/relationships/tags" Target="../tags/tag16.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7.xml" /><Relationship Id="rId3" Type="http://schemas.openxmlformats.org/officeDocument/2006/relationships/image" Target="../media/image3.png" /><Relationship Id="rId4" Type="http://schemas.openxmlformats.org/officeDocument/2006/relationships/tags" Target="../tags/tag18.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1.xml" /><Relationship Id="rId3" Type="http://schemas.openxmlformats.org/officeDocument/2006/relationships/image" Target="../media/image3.png" /><Relationship Id="rId4" Type="http://schemas.openxmlformats.org/officeDocument/2006/relationships/tags" Target="../tags/tag22.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6.xml" /><Relationship Id="rId3" Type="http://schemas.openxmlformats.org/officeDocument/2006/relationships/image" Target="../media/image3.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tags" Target="../tags/tag39.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3.xml" /><Relationship Id="rId4" Type="http://schemas.openxmlformats.org/officeDocument/2006/relationships/image" Target="../media/image3.png"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41.xml" /><Relationship Id="rId4" Type="http://schemas.openxmlformats.org/officeDocument/2006/relationships/image" Target="../media/image3.png"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49.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0.xml" /><Relationship Id="rId4" Type="http://schemas.openxmlformats.org/officeDocument/2006/relationships/image" Target="../media/image3.png"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58.xml" /><Relationship Id="rId10" Type="http://schemas.openxmlformats.org/officeDocument/2006/relationships/tags" Target="../tags/tag65.xml" /><Relationship Id="rId11" Type="http://schemas.openxmlformats.org/officeDocument/2006/relationships/tags" Target="../tags/tag66.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9.xml" /><Relationship Id="rId4" Type="http://schemas.openxmlformats.org/officeDocument/2006/relationships/image" Target="../media/image3.png"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67.xml" /><Relationship Id="rId10" Type="http://schemas.openxmlformats.org/officeDocument/2006/relationships/tags" Target="../tags/tag74.xml" /><Relationship Id="rId11" Type="http://schemas.openxmlformats.org/officeDocument/2006/relationships/tags" Target="../tags/tag75.xml" /><Relationship Id="rId12" Type="http://schemas.openxmlformats.org/officeDocument/2006/relationships/tags" Target="../tags/tag76.xml" /><Relationship Id="rId13" Type="http://schemas.openxmlformats.org/officeDocument/2006/relationships/tags" Target="../tags/tag77.xml" /><Relationship Id="rId14"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8.xml" /><Relationship Id="rId4" Type="http://schemas.openxmlformats.org/officeDocument/2006/relationships/image" Target="../media/image3.png"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5.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79.xml" /><Relationship Id="rId4" Type="http://schemas.openxmlformats.org/officeDocument/2006/relationships/image" Target="../media/image3.png"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609F5B-2EA7-42E6-AEBB-886D23233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7EC6C-9FD2-45AF-B92B-23F75ADCC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EB6731-04BB-4484-91ED-02C41DBEE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7F7D85-0EDA-477A-9BAB-0D5ED609A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EF09AA-4148-4C2A-9A06-D0FD2FBC16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8BFA31-7169-472E-82A9-FB03DF7D4F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02A3A1-8AE2-462C-9C59-DCDDC3A8C2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FDBBC3-BB21-4FAB-96B6-9A1B4A969E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108BB8-CF7B-4C37-B3E4-CF26FCBEE4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C52BD-A8DD-4FB1-9C1A-56D35B637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3C4A5-1FBC-4410-B745-D2CE77087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5" name="图片 4"/>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日期占位符 15"/>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18" name="灯片编号占位符 17"/>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2" name="标题 2"/>
          <p:cNvSpPr/>
          <p:nvPr>
            <p:ph type="ctrTitle" idx="2" hasCustomPrompt="1"/>
            <p:custDataLst>
              <p:tags r:id="rId3"/>
            </p:custDataLst>
          </p:nvPr>
        </p:nvSpPr>
        <p:spPr>
          <a:xfrm>
            <a:off x="6299269" y="2095765"/>
            <a:ext cx="4825365" cy="1846659"/>
          </a:xfrm>
        </p:spPr>
        <p:txBody>
          <a:bodyPr vert="horz" wrap="square" lIns="0" tIns="0" rIns="0" bIns="0" rtlCol="0" anchor="b" anchorCtr="0">
            <a:normAutofit lnSpcReduction="10000"/>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1" i="0" u="none" strike="noStrike" kern="1200" cap="none" spc="600" normalizeH="0" baseline="0" noProof="0">
                <a:ln>
                  <a:noFill/>
                </a:ln>
                <a:solidFill>
                  <a:schemeClr val="lt1"/>
                </a:solidFill>
                <a:effectLst/>
                <a:uLnTx/>
                <a:uFillTx/>
                <a:latin typeface="Arial" pitchFamily="34" charset="0"/>
                <a:ea typeface="汉仪乐喵体W" panose="00020600040101010101" charset="-122"/>
                <a:cs typeface="+mj-cs"/>
                <a:sym typeface="Arial" pitchFamily="34" charset="0"/>
              </a:defRPr>
            </a:lvl1pPr>
          </a:lstStyle>
          <a:p>
            <a:pPr lvl="0"/>
            <a:r>
              <a:rPr>
                <a:sym typeface="+mn-ea"/>
              </a:rPr>
              <a:t>编辑标题</a:t>
            </a:r>
            <a:endParaRPr>
              <a:sym typeface="+mn-ea"/>
            </a:endParaRPr>
          </a:p>
        </p:txBody>
      </p:sp>
      <p:sp>
        <p:nvSpPr>
          <p:cNvPr id="3" name="副标题 3"/>
          <p:cNvSpPr/>
          <p:nvPr>
            <p:ph type="subTitle" idx="3" hasCustomPrompt="1"/>
            <p:custDataLst>
              <p:tags r:id="rId4"/>
            </p:custDataLst>
          </p:nvPr>
        </p:nvSpPr>
        <p:spPr>
          <a:xfrm>
            <a:off x="6299269" y="4115857"/>
            <a:ext cx="4826000" cy="370205"/>
          </a:xfrm>
        </p:spPr>
        <p:txBody>
          <a:bodyPr vert="horz" wrap="square" lIns="0" tIns="0" rIns="0" bIns="0" rtlCol="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2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sym typeface="Arial" pitchFamily="34" charset="0"/>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3" name="图片 2"/>
          <p:cNvPicPr>
            <a:picLocks noChangeAspect="1"/>
          </p:cNvPicPr>
          <p:nvPr>
            <p:custDataLst>
              <p:tags r:id="rId2"/>
            </p:custDataLst>
          </p:nvPr>
        </p:nvPicPr>
        <p:blipFill>
          <a:blip r:embed="rId1"/>
          <a:stretch>
            <a:fillRect/>
          </a:stretch>
        </p:blipFill>
        <p:spPr>
          <a:xfrm>
            <a:off x="215153" y="1811319"/>
            <a:ext cx="2439665" cy="323535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8" name="标题 5"/>
          <p:cNvSpPr>
            <a:spLocks noGrp="1"/>
          </p:cNvSpPr>
          <p:nvPr>
            <p:ph type="ctrTitle" idx="2" hasCustomPrompt="1"/>
            <p:custDataLst>
              <p:tags r:id="rId7"/>
            </p:custDataLst>
          </p:nvPr>
        </p:nvSpPr>
        <p:spPr>
          <a:xfrm>
            <a:off x="4521871" y="3613741"/>
            <a:ext cx="6857365" cy="582930"/>
          </a:xfrm>
        </p:spPr>
        <p:txBody>
          <a:bodyPr vert="horz" wrap="square" lIns="0" tIns="0" rIns="0" bIns="0" rtlCol="0" anchor="b" anchorCtr="0">
            <a:normAutofit/>
          </a:bodyPr>
          <a:lstStyle>
            <a:lvl1pPr marL="0" marR="0" algn="l" defTabSz="914400" rtl="0" eaLnBrk="1" fontAlgn="auto" latinLnBrk="0" hangingPunct="1">
              <a:lnSpc>
                <a:spcPct val="120000"/>
              </a:lnSpc>
              <a:spcBef>
                <a:spcPct val="0"/>
              </a:spcBef>
              <a:buClrTx/>
              <a:buSzTx/>
              <a:buFontTx/>
              <a:buNone/>
              <a:defRPr kumimoji="0" lang="zh-CN" altLang="en-US" sz="3160" b="1" i="0" u="none" strike="noStrike" kern="1200" cap="none" spc="300" normalizeH="0" baseline="0" noProof="1">
                <a:solidFill>
                  <a:schemeClr val="dk1">
                    <a:lumMod val="85000"/>
                    <a:lumOff val="15000"/>
                  </a:schemeClr>
                </a:solidFill>
                <a:uFillTx/>
                <a:latin typeface="Arial" pitchFamily="34" charset="0"/>
                <a:ea typeface="汉仪乐喵体W" panose="00020600040101010101" charset="-122"/>
                <a:cs typeface="+mj-cs"/>
              </a:defRPr>
            </a:lvl1pPr>
          </a:lstStyle>
          <a:p>
            <a:pPr lvl="0"/>
            <a:r>
              <a:rPr>
                <a:sym typeface="+mn-ea"/>
              </a:rPr>
              <a:t>编辑标题</a:t>
            </a:r>
            <a:endParaRPr>
              <a:sym typeface="+mn-ea"/>
            </a:endParaRPr>
          </a:p>
        </p:txBody>
      </p:sp>
      <p:sp>
        <p:nvSpPr>
          <p:cNvPr id="9" name="副标题 7"/>
          <p:cNvSpPr>
            <a:spLocks noGrp="1"/>
          </p:cNvSpPr>
          <p:nvPr>
            <p:ph type="subTitle" idx="3" hasCustomPrompt="1"/>
            <p:custDataLst>
              <p:tags r:id="rId8"/>
            </p:custDataLst>
          </p:nvPr>
        </p:nvSpPr>
        <p:spPr>
          <a:xfrm>
            <a:off x="4521871" y="4261441"/>
            <a:ext cx="6857365" cy="1669926"/>
          </a:xfrm>
        </p:spPr>
        <p:txBody>
          <a:bodyPr vert="horz" wrap="square" lIns="0" tIns="0" rIns="0" bIns="0" rtlCol="0">
            <a:normAutofit/>
          </a:bodyPr>
          <a:lstStyle>
            <a:lvl1pPr marL="0" marR="0" indent="0" algn="l" defTabSz="914400" rtl="0" eaLnBrk="1" fontAlgn="auto" latinLnBrk="0" hangingPunct="1">
              <a:lnSpc>
                <a:spcPct val="130000"/>
              </a:lnSpc>
              <a:spcBef>
                <a:spcPct val="0"/>
              </a:spcBef>
              <a:spcAft>
                <a:spcPct val="0"/>
              </a:spcAft>
              <a:buClrTx/>
              <a:buSzTx/>
              <a:buFont typeface="Arial" pitchFamily="34" charset="0"/>
              <a:buNone/>
              <a:defRPr kumimoji="0" lang="zh-CN" altLang="en-US" sz="1600" b="0" i="0" u="none" strike="noStrike" kern="1200" cap="none" spc="200" normalizeH="0" baseline="0" noProof="1">
                <a:solidFill>
                  <a:schemeClr val="dk1">
                    <a:lumMod val="65000"/>
                    <a:lumOff val="35000"/>
                  </a:schemeClr>
                </a:solidFill>
                <a:uFillTx/>
                <a:latin typeface="Arial" pitchFamily="34" charset="0"/>
                <a:ea typeface="幼圆" panose="02010509060101010101" charset="-122"/>
                <a:cs typeface="+mn-cs"/>
                <a:sym typeface="+mn-ea"/>
              </a:defRPr>
            </a:lvl1pPr>
            <a:lvl2pPr marL="457200" indent="0" algn="l" defTabSz="914400" rtl="0" eaLnBrk="1" fontAlgn="auto" latinLnBrk="0" hangingPunct="1">
              <a:lnSpc>
                <a:spcPct val="130000"/>
              </a:lnSpc>
              <a:spcBef>
                <a:spcPct val="0"/>
              </a:spcBef>
              <a:spcAft>
                <a:spcPts val="750"/>
              </a:spcAft>
              <a:buFont typeface="Arial" pitchFamily="34" charset="0"/>
              <a:buNone/>
              <a:tabLst>
                <a:tab pos="1609725"/>
              </a:tabLst>
              <a:defRPr sz="2000" u="none" strike="noStrike" kern="1200" cap="none" spc="0" normalizeH="0" baseline="0">
                <a:solidFill>
                  <a:schemeClr val="tx1">
                    <a:tint val="75000"/>
                  </a:schemeClr>
                </a:solidFill>
                <a:uFillTx/>
                <a:latin typeface="Arial" pitchFamily="34" charset="0"/>
                <a:ea typeface="微软雅黑"/>
                <a:cs typeface="+mn-cs"/>
              </a:defRPr>
            </a:lvl2pPr>
            <a:lvl3pPr marL="914400" indent="0" algn="l" defTabSz="914400" rtl="0" eaLnBrk="1" fontAlgn="auto" latinLnBrk="0" hangingPunct="1">
              <a:lnSpc>
                <a:spcPct val="130000"/>
              </a:lnSpc>
              <a:spcBef>
                <a:spcPct val="0"/>
              </a:spcBef>
              <a:spcAft>
                <a:spcPts val="750"/>
              </a:spcAft>
              <a:buFont typeface="Arial" pitchFamily="34" charset="0"/>
              <a:buNone/>
              <a:defRPr sz="1800" u="none" strike="noStrike" kern="1200" cap="none" spc="0" normalizeH="0" baseline="0">
                <a:solidFill>
                  <a:schemeClr val="tx1">
                    <a:tint val="75000"/>
                  </a:schemeClr>
                </a:solidFill>
                <a:uFillTx/>
                <a:latin typeface="Arial" pitchFamily="34" charset="0"/>
                <a:ea typeface="微软雅黑"/>
                <a:cs typeface="+mn-cs"/>
              </a:defRPr>
            </a:lvl3pPr>
            <a:lvl4pPr marL="13716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4pPr>
            <a:lvl5pPr marL="18288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5pPr>
            <a:lvl6pPr marL="22860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itchFamily="34" charset="0"/>
                <a:ea typeface="幼圆" panose="02010509060101010101" charset="-122"/>
              </a:defRPr>
            </a:lvl1pPr>
            <a:lvl2pPr eaLnBrk="1" fontAlgn="auto" latinLnBrk="0" hangingPunct="1">
              <a:defRPr sz="1600">
                <a:solidFill>
                  <a:schemeClr val="tx1"/>
                </a:solidFill>
                <a:latin typeface="Arial" pitchFamily="34" charset="0"/>
                <a:ea typeface="幼圆" panose="02010509060101010101" charset="-122"/>
              </a:defRPr>
            </a:lvl2pPr>
            <a:lvl3pPr eaLnBrk="1" fontAlgn="auto" latinLnBrk="0" hangingPunct="1">
              <a:defRPr sz="1600">
                <a:solidFill>
                  <a:schemeClr val="tx1"/>
                </a:solidFill>
                <a:latin typeface="Arial" pitchFamily="34" charset="0"/>
                <a:ea typeface="幼圆" panose="02010509060101010101" charset="-122"/>
              </a:defRPr>
            </a:lvl3pPr>
            <a:lvl4pPr eaLnBrk="1" fontAlgn="auto" latinLnBrk="0" hangingPunct="1">
              <a:defRPr sz="1600">
                <a:solidFill>
                  <a:schemeClr val="tx1"/>
                </a:solidFill>
                <a:latin typeface="Arial" pitchFamily="34" charset="0"/>
                <a:ea typeface="幼圆" panose="02010509060101010101" charset="-122"/>
              </a:defRPr>
            </a:lvl4pPr>
            <a:lvl5pPr eaLnBrk="1" fontAlgn="auto" latinLnBrk="0" hangingPunct="1">
              <a:defRPr sz="160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幼圆" panose="0201050906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幼圆" panose="0201050906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1488228" y="1234440"/>
            <a:ext cx="3309682" cy="438912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幼圆" panose="02010509060101010101"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竖排标题 1"/>
          <p:cNvSpPr>
            <a:spLocks noGrp="1"/>
          </p:cNvSpPr>
          <p:nvPr>
            <p:ph type="title" orient="ver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itchFamily="34" charset="0"/>
                <a:ea typeface="幼圆" panose="02010509060101010101" charset="-122"/>
              </a:defRPr>
            </a:lvl1pPr>
            <a:lvl2pPr indent="0" eaLnBrk="1" fontAlgn="auto" latinLnBrk="0" hangingPunct="1">
              <a:defRPr>
                <a:solidFill>
                  <a:schemeClr val="tx1"/>
                </a:solidFill>
                <a:latin typeface="Arial" pitchFamily="34" charset="0"/>
                <a:ea typeface="幼圆" panose="02010509060101010101" charset="-122"/>
              </a:defRPr>
            </a:lvl2pPr>
            <a:lvl3pPr indent="0" eaLnBrk="1" fontAlgn="auto" latinLnBrk="0" hangingPunct="1">
              <a:defRPr>
                <a:solidFill>
                  <a:schemeClr val="tx1"/>
                </a:solidFill>
                <a:latin typeface="Arial" pitchFamily="34" charset="0"/>
                <a:ea typeface="幼圆" panose="02010509060101010101" charset="-122"/>
              </a:defRPr>
            </a:lvl3pPr>
            <a:lvl4pPr indent="0" eaLnBrk="1" fontAlgn="auto" latinLnBrk="0" hangingPunct="1">
              <a:defRPr>
                <a:solidFill>
                  <a:schemeClr val="tx1"/>
                </a:solidFill>
                <a:latin typeface="Arial" pitchFamily="34" charset="0"/>
                <a:ea typeface="幼圆" panose="02010509060101010101" charset="-122"/>
              </a:defRPr>
            </a:lvl4pPr>
            <a:lvl5pPr indent="0" eaLnBrk="1" fontAlgn="auto" latinLnBrk="0" hangingPunct="1">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itchFamily="34" charset="0"/>
                <a:ea typeface="幼圆" panose="02010509060101010101" charset="-122"/>
              </a:defRPr>
            </a:lvl1pPr>
            <a:lvl2pPr>
              <a:defRPr>
                <a:solidFill>
                  <a:schemeClr val="tx1"/>
                </a:solidFill>
                <a:latin typeface="Arial" pitchFamily="34" charset="0"/>
                <a:ea typeface="幼圆" panose="02010509060101010101" charset="-122"/>
              </a:defRPr>
            </a:lvl2pPr>
            <a:lvl3pPr>
              <a:defRPr>
                <a:solidFill>
                  <a:schemeClr val="tx1"/>
                </a:solidFill>
                <a:latin typeface="Arial" pitchFamily="34" charset="0"/>
                <a:ea typeface="幼圆" panose="02010509060101010101" charset="-122"/>
              </a:defRPr>
            </a:lvl3pPr>
            <a:lvl4pPr>
              <a:defRPr>
                <a:solidFill>
                  <a:schemeClr val="tx1"/>
                </a:solidFill>
                <a:latin typeface="Arial" pitchFamily="34" charset="0"/>
                <a:ea typeface="幼圆" panose="02010509060101010101" charset="-122"/>
              </a:defRPr>
            </a:lvl4pPr>
            <a:lvl5pPr>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2" name="图片 1"/>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6" name="文本占位符 4"/>
          <p:cNvSpPr/>
          <p:nvPr>
            <p:ph type="body" idx="1" hasCustomPrompt="1"/>
            <p:custDataLst>
              <p:tags r:id="rId3"/>
            </p:custDataLst>
          </p:nvPr>
        </p:nvSpPr>
        <p:spPr>
          <a:xfrm>
            <a:off x="6604687" y="2463322"/>
            <a:ext cx="4825403" cy="640394"/>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4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标题 5"/>
          <p:cNvSpPr/>
          <p:nvPr>
            <p:ph type="title" hasCustomPrompt="1"/>
            <p:custDataLst>
              <p:tags r:id="rId4"/>
            </p:custDataLst>
          </p:nvPr>
        </p:nvSpPr>
        <p:spPr>
          <a:xfrm>
            <a:off x="6604053" y="3256115"/>
            <a:ext cx="4826038" cy="1138555"/>
          </a:xfrm>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600" b="1" i="0" u="none" strike="noStrike" kern="1200" cap="none" spc="700" normalizeH="0" baseline="0" noProof="0">
                <a:ln>
                  <a:noFill/>
                </a:ln>
                <a:solidFill>
                  <a:schemeClr val="lt1"/>
                </a:solidFill>
                <a:effectLst/>
                <a:uLnTx/>
                <a:uFillTx/>
                <a:latin typeface="Arial" pitchFamily="34" charset="0"/>
                <a:ea typeface="汉仪乐喵体W" panose="00020600040101010101" charset="-122"/>
                <a:cs typeface="+mj-cs"/>
                <a:sym typeface="+mn-ea"/>
              </a:defRPr>
            </a:lvl1pPr>
          </a:lstStyle>
          <a:p>
            <a:pPr lvl="0"/>
            <a:r>
              <a:rPr>
                <a:sym typeface="+mn-ea"/>
              </a:rPr>
              <a:t>编辑标题</a:t>
            </a:r>
            <a:endParaRPr>
              <a:sym typeface="+mn-ea"/>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custDataLst>
              <p:tags r:id="rId5"/>
            </p:custDataLst>
          </p:nvPr>
        </p:nvSpPr>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9" name="矩形 8"/>
          <p:cNvSpPr/>
          <p:nvPr>
            <p:custDataLst>
              <p:tags r:id="rId1"/>
            </p:custDataLst>
          </p:nvPr>
        </p:nvSpPr>
        <p:spPr>
          <a:xfrm>
            <a:off x="294600" y="302400"/>
            <a:ext cx="11602796" cy="6253188"/>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294600" y="3024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177310" y="5835510"/>
            <a:ext cx="720090" cy="720090"/>
          </a:xfrm>
          <a:prstGeom prst="rect">
            <a:avLst/>
          </a:prstGeom>
        </p:spPr>
      </p:pic>
      <p:sp>
        <p:nvSpPr>
          <p:cNvPr id="2" name="标题 1"/>
          <p:cNvSpPr>
            <a:spLocks noGrp="1"/>
          </p:cNvSpPr>
          <p:nvPr>
            <p:ph type="title" hasCustomPrompt="1"/>
            <p:custDataLst>
              <p:tags r:id="rId6"/>
            </p:custDataLst>
          </p:nvPr>
        </p:nvSpPr>
        <p:spPr>
          <a:xfrm>
            <a:off x="1281600" y="1249200"/>
            <a:ext cx="9626400" cy="723600"/>
          </a:xfrm>
        </p:spPr>
        <p:txBody>
          <a:bodyPr anchor="ctr"/>
          <a:lstStyle>
            <a:lvl1pPr>
              <a:defRPr sz="32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1113" y="2163600"/>
            <a:ext cx="9626600" cy="3445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10" name="矩形 9"/>
          <p:cNvSpPr/>
          <p:nvPr>
            <p:custDataLst>
              <p:tags r:id="rId1"/>
            </p:custDataLst>
          </p:nvPr>
        </p:nvSpPr>
        <p:spPr>
          <a:xfrm>
            <a:off x="0" y="-10800"/>
            <a:ext cx="4827588" cy="68687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hasCustomPrompt="1"/>
            <p:custDataLst>
              <p:tags r:id="rId6"/>
            </p:custDataLst>
          </p:nvPr>
        </p:nvSpPr>
        <p:spPr>
          <a:xfrm>
            <a:off x="583200" y="770400"/>
            <a:ext cx="3960000" cy="882000"/>
          </a:xfrm>
        </p:spPr>
        <p:txBody>
          <a:bodyPr anchor="ctr" anchorCtr="0"/>
          <a:lstStyle>
            <a:lvl1pPr>
              <a:defRPr sz="3600" baseline="0">
                <a:solidFill>
                  <a:schemeClr val="tx1"/>
                </a:solidFill>
                <a:latin typeface="Arial" pitchFamily="34" charset="0"/>
                <a:ea typeface="幼圆" panose="0201050906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586800" y="1764000"/>
            <a:ext cx="3956400" cy="4093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5101200" y="769938"/>
            <a:ext cx="6480000" cy="5087937"/>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10800"/>
            <a:ext cx="12189600" cy="2660396"/>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108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12000" y="781200"/>
            <a:ext cx="10976400" cy="626400"/>
          </a:xfrm>
        </p:spPr>
        <p:txBody>
          <a:bodyPr anchor="ctr"/>
          <a:lstStyle>
            <a:lvl1pPr algn="ctr">
              <a:defRPr sz="36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612000" y="1659600"/>
            <a:ext cx="10975975" cy="828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775" y="2808000"/>
            <a:ext cx="10965600" cy="34308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10" name="矩形 9"/>
          <p:cNvSpPr/>
          <p:nvPr>
            <p:custDataLst>
              <p:tags r:id="rId1"/>
            </p:custDataLst>
          </p:nvPr>
        </p:nvSpPr>
        <p:spPr>
          <a:xfrm>
            <a:off x="0" y="5029200"/>
            <a:ext cx="12189600" cy="18288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04800" y="669600"/>
            <a:ext cx="10976400" cy="565200"/>
          </a:xfrm>
        </p:spPr>
        <p:txBody>
          <a:bodyPr anchor="ctr" anchorCtr="0"/>
          <a:lstStyle>
            <a:lvl1pPr algn="ctr">
              <a:defRPr sz="32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604837" y="1681200"/>
            <a:ext cx="10990800" cy="3211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1"/>
            </p:custDataLst>
          </p:nvPr>
        </p:nvSpPr>
        <p:spPr>
          <a:xfrm>
            <a:off x="594000" y="5180400"/>
            <a:ext cx="11001600" cy="10116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10800"/>
            <a:ext cx="12189600" cy="9144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p:custDataLst>
              <p:tags r:id="rId6"/>
            </p:custDataLst>
          </p:nvPr>
        </p:nvSpPr>
        <p:spPr>
          <a:xfrm>
            <a:off x="579600" y="237600"/>
            <a:ext cx="11037600" cy="441964"/>
          </a:xfrm>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579600" y="1663200"/>
            <a:ext cx="53424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2400" y="1663200"/>
            <a:ext cx="53676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3200" y="4813200"/>
            <a:ext cx="53676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9" name="矩形 8"/>
          <p:cNvSpPr/>
          <p:nvPr>
            <p:custDataLst>
              <p:tags r:id="rId1"/>
            </p:custDataLst>
          </p:nvPr>
        </p:nvSpPr>
        <p:spPr>
          <a:xfrm>
            <a:off x="0" y="959400"/>
            <a:ext cx="12189600" cy="49391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0436061" y="-10801"/>
            <a:ext cx="1753527" cy="1753527"/>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5104461"/>
            <a:ext cx="1753527" cy="1753527"/>
          </a:xfrm>
          <a:prstGeom prst="rect">
            <a:avLst/>
          </a:prstGeom>
        </p:spPr>
      </p:pic>
      <p:sp>
        <p:nvSpPr>
          <p:cNvPr id="2" name="标题 1"/>
          <p:cNvSpPr>
            <a:spLocks noGrp="1"/>
          </p:cNvSpPr>
          <p:nvPr>
            <p:ph type="title" hasCustomPrompt="1"/>
            <p:custDataLst>
              <p:tags r:id="rId6"/>
            </p:custDataLst>
          </p:nvPr>
        </p:nvSpPr>
        <p:spPr>
          <a:xfrm>
            <a:off x="1522800" y="1339200"/>
            <a:ext cx="9144000" cy="2386800"/>
          </a:xfrm>
        </p:spPr>
        <p:txBody>
          <a:bodyPr anchor="b"/>
          <a:lstStyle>
            <a:lvl1pPr algn="ctr">
              <a:defRPr sz="60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522413" y="3862800"/>
            <a:ext cx="9144000" cy="1656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幼圆" panose="0201050906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幼圆" panose="0201050906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notesSlide" Target="../notesSlides/notesSlide2.xml" /><Relationship Id="rId20" Type="http://schemas.openxmlformats.org/officeDocument/2006/relationships/tags" Target="../tags/tag107.xml" /><Relationship Id="rId21" Type="http://schemas.openxmlformats.org/officeDocument/2006/relationships/tags" Target="../tags/tag108.xml" /><Relationship Id="rId22" Type="http://schemas.openxmlformats.org/officeDocument/2006/relationships/tags" Target="../tags/tag109.xml" /><Relationship Id="rId23" Type="http://schemas.openxmlformats.org/officeDocument/2006/relationships/tags" Target="../tags/tag110.xml" /><Relationship Id="rId24" Type="http://schemas.openxmlformats.org/officeDocument/2006/relationships/tags" Target="../tags/tag111.xml" /><Relationship Id="rId25" Type="http://schemas.openxmlformats.org/officeDocument/2006/relationships/tags" Target="../tags/tag112.xml" /><Relationship Id="rId26" Type="http://schemas.openxmlformats.org/officeDocument/2006/relationships/tags" Target="../tags/tag113.xml" /><Relationship Id="rId27" Type="http://schemas.openxmlformats.org/officeDocument/2006/relationships/tags" Target="../tags/tag114.xml" /><Relationship Id="rId28" Type="http://schemas.openxmlformats.org/officeDocument/2006/relationships/tags" Target="../tags/tag115.xml" /><Relationship Id="rId29" Type="http://schemas.openxmlformats.org/officeDocument/2006/relationships/tags" Target="../tags/tag116.xml" /><Relationship Id="rId3" Type="http://schemas.openxmlformats.org/officeDocument/2006/relationships/image" Target="../media/image2.png" /><Relationship Id="rId30" Type="http://schemas.openxmlformats.org/officeDocument/2006/relationships/tags" Target="../tags/tag117.xml" /><Relationship Id="rId31" Type="http://schemas.openxmlformats.org/officeDocument/2006/relationships/tags" Target="../tags/tag118.xml" /><Relationship Id="rId32" Type="http://schemas.openxmlformats.org/officeDocument/2006/relationships/tags" Target="../tags/tag119.xml" /><Relationship Id="rId33" Type="http://schemas.openxmlformats.org/officeDocument/2006/relationships/tags" Target="../tags/tag120.xml" /><Relationship Id="rId34" Type="http://schemas.openxmlformats.org/officeDocument/2006/relationships/tags" Target="../tags/tag121.xml" /><Relationship Id="rId35" Type="http://schemas.openxmlformats.org/officeDocument/2006/relationships/tags" Target="../tags/tag122.xml" /><Relationship Id="rId36" Type="http://schemas.openxmlformats.org/officeDocument/2006/relationships/tags" Target="../tags/tag123.xml" /><Relationship Id="rId37" Type="http://schemas.openxmlformats.org/officeDocument/2006/relationships/tags" Target="../tags/tag124.xml" /><Relationship Id="rId38" Type="http://schemas.openxmlformats.org/officeDocument/2006/relationships/tags" Target="../tags/tag125.xml" /><Relationship Id="rId4" Type="http://schemas.openxmlformats.org/officeDocument/2006/relationships/tags" Target="../tags/tag92.xml" /><Relationship Id="rId5" Type="http://schemas.openxmlformats.org/officeDocument/2006/relationships/image" Target="../media/image3.png"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1.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32.xml" /><Relationship Id="rId14" Type="http://schemas.openxmlformats.org/officeDocument/2006/relationships/tags" Target="../tags/tag13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tags" Target="../tags/tag126.xml" /><Relationship Id="rId5" Type="http://schemas.openxmlformats.org/officeDocument/2006/relationships/image" Target="../media/image3.png"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19" Type="http://schemas.openxmlformats.org/officeDocument/2006/relationships/tags" Target="../tags/tag149.xml" /><Relationship Id="rId2" Type="http://schemas.openxmlformats.org/officeDocument/2006/relationships/notesSlide" Target="../notesSlides/notesSlide4.xml" /><Relationship Id="rId20" Type="http://schemas.openxmlformats.org/officeDocument/2006/relationships/tags" Target="../tags/tag150.xml" /><Relationship Id="rId21" Type="http://schemas.openxmlformats.org/officeDocument/2006/relationships/tags" Target="../tags/tag151.xml" /><Relationship Id="rId22" Type="http://schemas.openxmlformats.org/officeDocument/2006/relationships/tags" Target="../tags/tag152.xml" /><Relationship Id="rId23" Type="http://schemas.openxmlformats.org/officeDocument/2006/relationships/tags" Target="../tags/tag153.xml" /><Relationship Id="rId24" Type="http://schemas.openxmlformats.org/officeDocument/2006/relationships/tags" Target="../tags/tag154.xml" /><Relationship Id="rId25" Type="http://schemas.openxmlformats.org/officeDocument/2006/relationships/tags" Target="../tags/tag155.xml" /><Relationship Id="rId26" Type="http://schemas.openxmlformats.org/officeDocument/2006/relationships/tags" Target="../tags/tag156.xml" /><Relationship Id="rId27" Type="http://schemas.openxmlformats.org/officeDocument/2006/relationships/tags" Target="../tags/tag157.xml" /><Relationship Id="rId28" Type="http://schemas.openxmlformats.org/officeDocument/2006/relationships/tags" Target="../tags/tag158.xml" /><Relationship Id="rId29" Type="http://schemas.openxmlformats.org/officeDocument/2006/relationships/tags" Target="../tags/tag159.xml" /><Relationship Id="rId3" Type="http://schemas.openxmlformats.org/officeDocument/2006/relationships/tags" Target="../tags/tag134.xml" /><Relationship Id="rId30" Type="http://schemas.openxmlformats.org/officeDocument/2006/relationships/tags" Target="../tags/tag160.xml" /><Relationship Id="rId31" Type="http://schemas.openxmlformats.org/officeDocument/2006/relationships/tags" Target="../tags/tag161.xml" /><Relationship Id="rId32" Type="http://schemas.openxmlformats.org/officeDocument/2006/relationships/tags" Target="../tags/tag162.xml" /><Relationship Id="rId33" Type="http://schemas.openxmlformats.org/officeDocument/2006/relationships/tags" Target="../tags/tag163.xml" /><Relationship Id="rId34" Type="http://schemas.openxmlformats.org/officeDocument/2006/relationships/tags" Target="../tags/tag164.xml" /><Relationship Id="rId35" Type="http://schemas.openxmlformats.org/officeDocument/2006/relationships/tags" Target="../tags/tag165.xml" /><Relationship Id="rId36" Type="http://schemas.openxmlformats.org/officeDocument/2006/relationships/tags" Target="../tags/tag166.xml" /><Relationship Id="rId37" Type="http://schemas.openxmlformats.org/officeDocument/2006/relationships/tags" Target="../tags/tag167.xml" /><Relationship Id="rId38" Type="http://schemas.openxmlformats.org/officeDocument/2006/relationships/tags" Target="../tags/tag168.xml" /><Relationship Id="rId39" Type="http://schemas.openxmlformats.org/officeDocument/2006/relationships/tags" Target="../tags/tag169.xml" /><Relationship Id="rId4" Type="http://schemas.openxmlformats.org/officeDocument/2006/relationships/tags" Target="../tags/tag135.xml" /><Relationship Id="rId40" Type="http://schemas.openxmlformats.org/officeDocument/2006/relationships/tags" Target="../tags/tag170.xml" /><Relationship Id="rId41" Type="http://schemas.openxmlformats.org/officeDocument/2006/relationships/tags" Target="../tags/tag171.xml" /><Relationship Id="rId42" Type="http://schemas.openxmlformats.org/officeDocument/2006/relationships/tags" Target="../tags/tag172.xml" /><Relationship Id="rId43" Type="http://schemas.openxmlformats.org/officeDocument/2006/relationships/tags" Target="../tags/tag173.xml" /><Relationship Id="rId44" Type="http://schemas.openxmlformats.org/officeDocument/2006/relationships/tags" Target="../tags/tag174.xml" /><Relationship Id="rId45" Type="http://schemas.openxmlformats.org/officeDocument/2006/relationships/tags" Target="../tags/tag175.xml" /><Relationship Id="rId46" Type="http://schemas.openxmlformats.org/officeDocument/2006/relationships/tags" Target="../tags/tag176.xml" /><Relationship Id="rId47" Type="http://schemas.openxmlformats.org/officeDocument/2006/relationships/tags" Target="../tags/tag177.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3.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84.xml" /><Relationship Id="rId14" Type="http://schemas.openxmlformats.org/officeDocument/2006/relationships/tags" Target="../tags/tag185.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tags" Target="../tags/tag178.xml" /><Relationship Id="rId5" Type="http://schemas.openxmlformats.org/officeDocument/2006/relationships/image" Target="../media/image3.png"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2" Type="http://schemas.openxmlformats.org/officeDocument/2006/relationships/notesSlide" Target="../notesSlides/notesSlide6.xml" /><Relationship Id="rId3" Type="http://schemas.openxmlformats.org/officeDocument/2006/relationships/image" Target="../media/image9.png"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image" Target="../media/image10.png" /><Relationship Id="rId7" Type="http://schemas.openxmlformats.org/officeDocument/2006/relationships/tags" Target="../tags/tag188.xml" /><Relationship Id="rId8" Type="http://schemas.openxmlformats.org/officeDocument/2006/relationships/image" Target="../media/image11.png" /><Relationship Id="rId9" Type="http://schemas.openxmlformats.org/officeDocument/2006/relationships/tags" Target="../tags/tag1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2" Type="http://schemas.openxmlformats.org/officeDocument/2006/relationships/notesSlide" Target="../notesSlides/notesSlide7.xml" /><Relationship Id="rId3" Type="http://schemas.openxmlformats.org/officeDocument/2006/relationships/image" Target="../media/image9.png"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image" Target="../media/image10.png" /><Relationship Id="rId7" Type="http://schemas.openxmlformats.org/officeDocument/2006/relationships/tags" Target="../tags/tag195.xml" /><Relationship Id="rId8" Type="http://schemas.openxmlformats.org/officeDocument/2006/relationships/image" Target="../media/image11.png" /><Relationship Id="rId9" Type="http://schemas.openxmlformats.org/officeDocument/2006/relationships/tags" Target="../tags/tag19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5.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06.xml" /><Relationship Id="rId14" Type="http://schemas.openxmlformats.org/officeDocument/2006/relationships/tags" Target="../tags/tag207.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tags" Target="../tags/tag200.xml" /><Relationship Id="rId5" Type="http://schemas.openxmlformats.org/officeDocument/2006/relationships/image" Target="../media/image3.png"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2.xml" /><Relationship Id="rId2" Type="http://schemas.openxmlformats.org/officeDocument/2006/relationships/notesSlide" Target="../notesSlides/notesSlide9.xml" /><Relationship Id="rId3" Type="http://schemas.openxmlformats.org/officeDocument/2006/relationships/image" Target="../media/image2.png" /><Relationship Id="rId4" Type="http://schemas.openxmlformats.org/officeDocument/2006/relationships/tags" Target="../tags/tag208.xml" /><Relationship Id="rId5" Type="http://schemas.openxmlformats.org/officeDocument/2006/relationships/image" Target="../media/image3.png"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2" Type="http://schemas.openxmlformats.org/officeDocument/2006/relationships/notesSlide" Target="../notesSlides/notesSlide10.xml" /><Relationship Id="rId3" Type="http://schemas.openxmlformats.org/officeDocument/2006/relationships/image" Target="../media/image2.png" /><Relationship Id="rId4" Type="http://schemas.openxmlformats.org/officeDocument/2006/relationships/tags" Target="../tags/tag213.xml" /><Relationship Id="rId5" Type="http://schemas.openxmlformats.org/officeDocument/2006/relationships/image" Target="../media/image3.png"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2" Type="http://schemas.openxmlformats.org/officeDocument/2006/relationships/notesSlide" Target="../notesSlides/notesSlide11.xml" /><Relationship Id="rId3" Type="http://schemas.openxmlformats.org/officeDocument/2006/relationships/image" Target="../media/image2.png" /><Relationship Id="rId4" Type="http://schemas.openxmlformats.org/officeDocument/2006/relationships/tags" Target="../tags/tag218.xml" /><Relationship Id="rId5" Type="http://schemas.openxmlformats.org/officeDocument/2006/relationships/image" Target="../media/image3.png"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2" Type="http://schemas.openxmlformats.org/officeDocument/2006/relationships/notesSlide" Target="../notesSlides/notesSlide12.xml" /><Relationship Id="rId3" Type="http://schemas.openxmlformats.org/officeDocument/2006/relationships/image" Target="../media/image2.png" /><Relationship Id="rId4" Type="http://schemas.openxmlformats.org/officeDocument/2006/relationships/tags" Target="../tags/tag223.xml" /><Relationship Id="rId5" Type="http://schemas.openxmlformats.org/officeDocument/2006/relationships/image" Target="../media/image3.png"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2" Type="http://schemas.openxmlformats.org/officeDocument/2006/relationships/notesSlide" Target="../notesSlides/notesSlide13.xml" /><Relationship Id="rId3" Type="http://schemas.openxmlformats.org/officeDocument/2006/relationships/image" Target="../media/image2.png" /><Relationship Id="rId4" Type="http://schemas.openxmlformats.org/officeDocument/2006/relationships/tags" Target="../tags/tag228.xml" /><Relationship Id="rId5" Type="http://schemas.openxmlformats.org/officeDocument/2006/relationships/image" Target="../media/image3.png"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2" Type="http://schemas.openxmlformats.org/officeDocument/2006/relationships/notesSlide" Target="../notesSlides/notesSlide14.xml" /><Relationship Id="rId3" Type="http://schemas.openxmlformats.org/officeDocument/2006/relationships/image" Target="../media/image2.png" /><Relationship Id="rId4" Type="http://schemas.openxmlformats.org/officeDocument/2006/relationships/tags" Target="../tags/tag233.xml" /><Relationship Id="rId5" Type="http://schemas.openxmlformats.org/officeDocument/2006/relationships/image" Target="../media/image3.png"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2" Type="http://schemas.openxmlformats.org/officeDocument/2006/relationships/notesSlide" Target="../notesSlides/notesSlide15.xml" /><Relationship Id="rId3" Type="http://schemas.openxmlformats.org/officeDocument/2006/relationships/image" Target="../media/image2.png" /><Relationship Id="rId4" Type="http://schemas.openxmlformats.org/officeDocument/2006/relationships/tags" Target="../tags/tag238.xml" /><Relationship Id="rId5" Type="http://schemas.openxmlformats.org/officeDocument/2006/relationships/image" Target="../media/image3.png"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image" Target="../media/image1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260250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0" name="直接连接符 9"/>
          <p:cNvCxnSpPr/>
          <p:nvPr>
            <p:custDataLst>
              <p:tags r:id="rId3"/>
            </p:custDataLst>
          </p:nvPr>
        </p:nvCxnSpPr>
        <p:spPr>
          <a:xfrm flipH="1">
            <a:off x="6299269" y="4757465"/>
            <a:ext cx="4825366" cy="0"/>
          </a:xfrm>
          <a:prstGeom prst="line">
            <a:avLst/>
          </a:prstGeom>
          <a:ln>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标题 5"/>
          <p:cNvSpPr/>
          <p:nvPr>
            <p:ph type="ctrTitle" idx="2"/>
            <p:custDataLst>
              <p:tags r:id="rId4"/>
            </p:custDataLst>
          </p:nvPr>
        </p:nvSpPr>
        <p:spPr>
          <a:xfrm>
            <a:off x="841375" y="1285875"/>
            <a:ext cx="11190605" cy="1064260"/>
          </a:xfrm>
        </p:spPr>
        <p:txBody>
          <a:bodyPr/>
          <a:lstStyle/>
          <a:p>
            <a:pPr marL="0" indent="0" algn="ctr">
              <a:lnSpc>
                <a:spcPct val="100000"/>
              </a:lnSpc>
              <a:spcBef>
                <a:spcPct val="0"/>
              </a:spcBef>
              <a:spcAft>
                <a:spcPct val="0"/>
              </a:spcAft>
              <a:buSzTx/>
              <a:buNone/>
            </a:pPr>
            <a:r>
              <a:rPr lang="zh-CN" altLang="en-US" sz="4800">
                <a:solidFill>
                  <a:srgbClr val="FFFF00"/>
                </a:solidFill>
                <a:latin typeface="仿宋" panose="02010609060101010101" charset="-122"/>
                <a:ea typeface="微软雅黑"/>
                <a:cs typeface="+mj-ea"/>
              </a:rPr>
              <a:t>抖音快手微信视频号B站：短视频电商运营实战</a:t>
            </a:r>
            <a:endParaRPr lang="zh-CN" altLang="en-US" sz="4800">
              <a:solidFill>
                <a:srgbClr val="FFFF00"/>
              </a:solidFill>
              <a:latin typeface="仿宋" panose="02010609060101010101" charset="-122"/>
              <a:ea typeface="微软雅黑"/>
              <a:cs typeface="+mj-ea"/>
            </a:endParaRPr>
          </a:p>
        </p:txBody>
      </p:sp>
      <p:sp>
        <p:nvSpPr>
          <p:cNvPr id="7" name="副标题 6"/>
          <p:cNvSpPr/>
          <p:nvPr>
            <p:ph type="subTitle" idx="3"/>
          </p:nvPr>
        </p:nvSpPr>
        <p:spPr>
          <a:xfrm>
            <a:off x="2437130" y="3092450"/>
            <a:ext cx="7999095" cy="370205"/>
          </a:xfrm>
        </p:spPr>
        <p:txBody>
          <a:bodyPr>
            <a:noAutofit/>
          </a:bodyPr>
          <a:lstStyle/>
          <a:p>
            <a:pPr algn="ctr"/>
            <a:r>
              <a:rPr lang="zh-CN" altLang="en-US" sz="2400">
                <a:solidFill>
                  <a:srgbClr val="FFFF00"/>
                </a:solidFill>
                <a:latin typeface="仿宋" panose="02010609060101010101" charset="-122"/>
                <a:ea typeface="微软雅黑"/>
              </a:rPr>
              <a:t>读书笔记</a:t>
            </a:r>
            <a:endParaRPr lang="zh-CN" altLang="en-US" sz="2400">
              <a:solidFill>
                <a:srgbClr val="FFFF00"/>
              </a:solidFill>
              <a:latin typeface="仿宋" panose="02010609060101010101"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4" name="圆角矩形 3"/>
          <p:cNvSpPr/>
          <p:nvPr>
            <p:custDataLst>
              <p:tags r:id="rId7"/>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8"/>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9"/>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10"/>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11"/>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12"/>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3"/>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椭圆 1"/>
          <p:cNvSpPr/>
          <p:nvPr>
            <p:custDataLst>
              <p:tags r:id="rId14"/>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5"/>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6"/>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7"/>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8"/>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9"/>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20"/>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21"/>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22"/>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3"/>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4"/>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5"/>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6"/>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7"/>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8"/>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9"/>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30"/>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31"/>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32"/>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3"/>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4"/>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5"/>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6"/>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7"/>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359EFF">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视频</a:t>
            </a:r>
            <a:endParaRPr lang="zh-CN" altLang="en-US" sz="2000" b="1" spc="300" err="1">
              <a:solidFill>
                <a:srgbClr val="FFFFFF"/>
              </a:solidFill>
              <a:latin typeface="仿宋" panose="02010609060101010101" charset="-122"/>
              <a:ea typeface="仿宋" panose="02010609060101010101" charset="-122"/>
            </a:endParaRPr>
          </a:p>
        </p:txBody>
      </p:sp>
      <p:sp>
        <p:nvSpPr>
          <p:cNvPr id="11"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2"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3"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实战</a:t>
            </a:r>
            <a:endParaRPr lang="zh-CN" altLang="en-US" spc="300" err="1">
              <a:solidFill>
                <a:srgbClr val="3F3F3F"/>
              </a:solidFill>
              <a:latin typeface="仿宋" panose="02010609060101010101" charset="-122"/>
              <a:ea typeface="仿宋" panose="02010609060101010101" charset="-122"/>
            </a:endParaRPr>
          </a:p>
        </p:txBody>
      </p:sp>
      <p:pic>
        <p:nvPicPr>
          <p:cNvPr id="15"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6"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7"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微信</a:t>
            </a:r>
            <a:endParaRPr lang="zh-CN" altLang="en-US" b="1" spc="300">
              <a:solidFill>
                <a:srgbClr val="FFFFFF"/>
              </a:solidFill>
              <a:latin typeface="仿宋" panose="02010609060101010101" charset="-122"/>
              <a:ea typeface="仿宋" panose="02010609060101010101" charset="-122"/>
            </a:endParaRPr>
          </a:p>
        </p:txBody>
      </p:sp>
      <p:sp>
        <p:nvSpPr>
          <p:cNvPr id="18"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视频</a:t>
            </a:r>
            <a:endParaRPr lang="zh-CN" altLang="en-US" b="1" spc="300">
              <a:solidFill>
                <a:srgbClr val="FFFFFF"/>
              </a:solidFill>
              <a:latin typeface="仿宋" panose="02010609060101010101" charset="-122"/>
              <a:ea typeface="仿宋" panose="02010609060101010101" charset="-122"/>
            </a:endParaRPr>
          </a:p>
        </p:txBody>
      </p:sp>
      <p:pic>
        <p:nvPicPr>
          <p:cNvPr id="19"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20"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运营</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运营</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平台</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微信</a:t>
            </a:r>
            <a:endParaRPr lang="zh-CN" altLang="en-US" spc="300">
              <a:solidFill>
                <a:srgbClr val="3F3F3F"/>
              </a:solidFill>
              <a:latin typeface="仿宋" panose="02010609060101010101" charset="-122"/>
              <a:ea typeface="仿宋" panose="02010609060101010101" charset="-122"/>
            </a:endParaRPr>
          </a:p>
        </p:txBody>
      </p:sp>
      <p:sp>
        <p:nvSpPr>
          <p:cNvPr id="34"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快手</a:t>
            </a:r>
            <a:endParaRPr lang="zh-CN" altLang="en-US" spc="300">
              <a:solidFill>
                <a:srgbClr val="3F3F3F"/>
              </a:solidFill>
              <a:latin typeface="仿宋" panose="02010609060101010101" charset="-122"/>
              <a:ea typeface="仿宋" panose="02010609060101010101" charset="-122"/>
            </a:endParaRPr>
          </a:p>
        </p:txBody>
      </p:sp>
      <p:sp>
        <p:nvSpPr>
          <p:cNvPr id="35"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技巧</a:t>
            </a:r>
            <a:endParaRPr lang="zh-CN" altLang="en-US" spc="300">
              <a:solidFill>
                <a:srgbClr val="3F3F3F"/>
              </a:solidFill>
              <a:latin typeface="仿宋" panose="02010609060101010101" charset="-122"/>
              <a:ea typeface="仿宋" panose="02010609060101010101" charset="-122"/>
            </a:endParaRPr>
          </a:p>
        </p:txBody>
      </p:sp>
      <p:sp>
        <p:nvSpPr>
          <p:cNvPr id="36"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读者</a:t>
            </a:r>
            <a:endParaRPr lang="zh-CN" altLang="en-US" spc="300">
              <a:solidFill>
                <a:srgbClr val="3F3F3F"/>
              </a:solidFill>
              <a:latin typeface="仿宋" panose="02010609060101010101" charset="-122"/>
              <a:ea typeface="仿宋" panose="02010609060101010101" charset="-122"/>
            </a:endParaRPr>
          </a:p>
        </p:txBody>
      </p:sp>
      <p:sp>
        <p:nvSpPr>
          <p:cNvPr id="37"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内容</a:t>
            </a:r>
            <a:endParaRPr lang="zh-CN" altLang="en-US" spc="300">
              <a:solidFill>
                <a:srgbClr val="3F3F3F"/>
              </a:solidFill>
              <a:latin typeface="仿宋" panose="02010609060101010101" charset="-122"/>
              <a:ea typeface="仿宋" panose="02010609060101010101" charset="-122"/>
            </a:endParaRPr>
          </a:p>
        </p:txBody>
      </p:sp>
      <p:sp>
        <p:nvSpPr>
          <p:cNvPr id="38"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推广</a:t>
            </a:r>
            <a:endParaRPr lang="zh-CN" altLang="en-US" sz="1200" err="1">
              <a:solidFill>
                <a:srgbClr val="3F3F3F"/>
              </a:solidFill>
              <a:latin typeface="仿宋" panose="02010609060101010101" charset="-122"/>
              <a:ea typeface="仿宋" panose="02010609060101010101" charset="-122"/>
            </a:endParaRPr>
          </a:p>
        </p:txBody>
      </p:sp>
      <p:sp>
        <p:nvSpPr>
          <p:cNvPr id="46"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产品</a:t>
            </a:r>
            <a:endParaRPr lang="zh-CN" altLang="en-US" sz="1200" err="1">
              <a:solidFill>
                <a:srgbClr val="3F3F3F"/>
              </a:solidFill>
              <a:latin typeface="仿宋" panose="02010609060101010101" charset="-122"/>
              <a:ea typeface="仿宋" panose="02010609060101010101" charset="-122"/>
            </a:endParaRPr>
          </a:p>
        </p:txBody>
      </p:sp>
      <p:sp>
        <p:nvSpPr>
          <p:cNvPr id="47"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渠道</a:t>
            </a:r>
            <a:endParaRPr lang="zh-CN" altLang="en-US" sz="1200" err="1">
              <a:solidFill>
                <a:srgbClr val="3F3F3F"/>
              </a:solidFill>
              <a:latin typeface="仿宋" panose="02010609060101010101" charset="-122"/>
              <a:ea typeface="仿宋" panose="02010609060101010101" charset="-122"/>
            </a:endParaRPr>
          </a:p>
        </p:txBody>
      </p:sp>
      <p:sp>
        <p:nvSpPr>
          <p:cNvPr id="48"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制作</a:t>
            </a:r>
            <a:endParaRPr lang="zh-CN" altLang="en-US" sz="1200" err="1">
              <a:solidFill>
                <a:srgbClr val="3F3F3F"/>
              </a:solidFill>
              <a:latin typeface="仿宋" panose="02010609060101010101" charset="-122"/>
              <a:ea typeface="仿宋" panose="02010609060101010101" charset="-122"/>
            </a:endParaRPr>
          </a:p>
        </p:txBody>
      </p:sp>
      <p:sp>
        <p:nvSpPr>
          <p:cNvPr id="49"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商业</a:t>
            </a:r>
            <a:endParaRPr lang="zh-CN" altLang="en-US" sz="1200" err="1">
              <a:solidFill>
                <a:srgbClr val="3F3F3F"/>
              </a:solidFill>
              <a:latin typeface="仿宋" panose="02010609060101010101" charset="-122"/>
              <a:ea typeface="仿宋" panose="02010609060101010101" charset="-122"/>
            </a:endParaRPr>
          </a:p>
        </p:txBody>
      </p:sp>
      <p:sp>
        <p:nvSpPr>
          <p:cNvPr id="50"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掌握</a:t>
            </a:r>
            <a:endParaRPr lang="zh-CN" altLang="en-US" sz="1200" err="1">
              <a:solidFill>
                <a:srgbClr val="3F3F3F"/>
              </a:solidFill>
              <a:latin typeface="仿宋" panose="02010609060101010101" charset="-122"/>
              <a:ea typeface="仿宋" panose="02010609060101010101" charset="-122"/>
            </a:endParaRPr>
          </a:p>
        </p:txBody>
      </p:sp>
      <p:sp>
        <p:nvSpPr>
          <p:cNvPr id="51"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信息</a:t>
            </a:r>
            <a:endParaRPr lang="zh-CN" altLang="en-US" sz="1200">
              <a:solidFill>
                <a:srgbClr val="3F3F3F"/>
              </a:solidFill>
              <a:latin typeface="仿宋" panose="02010609060101010101" charset="-122"/>
              <a:ea typeface="仿宋" panose="02010609060101010101" charset="-122"/>
            </a:endParaRPr>
          </a:p>
        </p:txBody>
      </p:sp>
      <p:sp>
        <p:nvSpPr>
          <p:cNvPr id="52" name="文本框 51"/>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《抖音快手视频号B站：短视频电商运营实战》内容摘要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当今信息爆炸的时代，短视频平台如抖音、快手、视频号和B站等已经成为人们获取信息和娱乐的主要渠道之一。与此短视频电商也迅速崛起，成为电商行业的新蓝海。《抖音快手视频号B站：短视频电商运营实战》这本书正是为了帮助读者更好地了解和掌握短视频电商的运营技巧而编写的。</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首先介绍了短视频电商的发展历程和趋势，以及在短视频平台上开展电商业务的基本原理和流程。接着，详细阐述了如何在抖音、快手、视频号和B站等平台上进行账号注册、内容制作、粉丝积累、产品推广等关键环节的操作技巧。书中还结合大量实际案例，深入剖析了成功短视频电商的运营策略和经验教训，为读者提供了宝贵的参考借鉴。</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通过阅读本书，读者可以全面了解短视频电商的运营模式、平台特点及商业变现方式，掌握短视频制作与推广的技巧，为自己的产品或服务打造一个高效的营销渠道。无论是对电商从业者还是对短视频内容创作者来说，本书都是一本极具实用价值和指导意义的参考书籍。</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随着移动互联网的快速发展，短视频已经成为信息传播的新方式。随之而来，短视频电商也成为了企业营销的新途径。如果大家是一名电商从业者，那么《抖音快手视频号B站：短视频电商运营实战》这本书一定不能错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在书中，作者详细介绍了抖音、快手、视频号和B站这四个平台的短视频电商运营技巧。其中，有几个精彩摘录值得我们深入思考。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作者提到了在抖音上做短视频电商的要点。抖音的用户群体主要是年轻人，他们喜欢新鲜、有趣的内容。因此，在制作抖音短视频时，要注重创意和娱乐性，以吸引用户的注意力。同时，还要注意视频的节奏和剪辑技巧，让用户在短时间内快速了解产品特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快手则是一个注重生活化和社交属性的平台。在快手上做短视频电商，要注重与用户的互动和沟通，用真实、自然的方式呈现产品。作者还提到了快手的一个重要特性：地域性。在快手上，地域文化是非常重要的，因此在推广产品时，要考虑到目标用户的地域特点和文化背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视频号则是生态的重要组成部分。利用视频号进行电商运营，可以利用的社交属性和用户关系链，实现更精准的推广。作者建议，在制作视频号内容时，要注重质量而非数量，用优质内容吸引用户和转发。</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B站是一个以年轻人为主的视频社区。在B站上做短视频电商，要注重与用户的互动和沟通，积极回应评论和弹幕，增强用户粘性。还要了解B站的审核机制和推荐算法，以便更好地把握内容制作的规律。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抖音快手视频号B站：短视频电商运营实战》这本书通过精彩的摘录深入剖析了四个平台的电商运营技巧。无论大家是初学者还是资深从业者，都可以从中学到实用的知识和经验。如果大家想在短视频电商领域取得成功，不妨阅读这本书，相信它会给大家带来意想不到的收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https://d.book118.com/057126025041006033</a:t>
            </a:r>
          </a:p>
        </p:txBody>
      </p:sp>
    </p:spTree>
  </p:cSld>
  <p:clrMapOvr>
    <a:masterClrMapping/>
  </p:clrMapOvr>
  <p:transition/>
  <p:timing/>
</p:sld>
</file>

<file path=ppt/tags/tag1.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3.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bbcf2772b2c343209350ea40fe9b3f86"/>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此处添加副标题内容"/>
  <p:tag name="KSO_WM_UNIT_TEXT_FILL_FORE_SCHEMECOLOR_INDEX" val="13"/>
  <p:tag name="KSO_WM_UNIT_TEXT_FILL_FORE_SCHEMECOLOR_INDEX_BRIGHTNESS" val="0.35"/>
  <p:tag name="KSO_WM_UNIT_TEXT_FILL_TYPE" val="1"/>
  <p:tag name="KSO_WM_UNIT_TYPE" val="b"/>
  <p:tag name="KSO_WM_UNIT_VALUE" val="19"/>
</p:tagLst>
</file>

<file path=ppt/tags/tag4.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xml><?xml version="1.0" encoding="utf-8"?>
<p:tagLst xmlns:p="http://schemas.openxmlformats.org/presentationml/2006/main">
  <p:tag name="KSO_WM_ASSEMBLE_CHIP_INDEX" val="e15ba83617d64fc6b109e9b981a2786d"/>
  <p:tag name="KSO_WM_BEAUTIFY_FLAG" val="#wm#"/>
  <p:tag name="KSO_WM_CHIP_FILLAREA_FILL_RULE" val="{&quot;fill_align&quot;:&quot;l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ab4ece2c928a4baaafb90c3c2e278ac4"/>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7.xml><?xml version="1.0" encoding="utf-8"?>
<p:tagLst xmlns:p="http://schemas.openxmlformats.org/presentationml/2006/main">
  <p:tag name="KSO_WM_ASSEMBLE_CHIP_INDEX" val="8da15b3f4ce2483da3539565a25eaaf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34f37ec0980f47a1af3b7d3af8ed1ab9"/>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xml><?xml version="1.0" encoding="utf-8"?>
<p:tagLst xmlns:p="http://schemas.openxmlformats.org/presentationml/2006/main">
  <p:tag name="KSO_WM_ASSEMBLE_CHIP_INDEX" val="362f32f05c4a4f00ab00d35837cf7c7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b886f1253c3b428282adae0639e94fbb"/>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9.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babe2e0cd4c342568048a050fb317af6"/>
  <p:tag name="KSO_WM_UNIT_DEFAULT_FONT" val="24;32;2"/>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10.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7a8c00639c474901b56d9777ab95a400"/>
  <p:tag name="KSO_WM_UNIT_DEFAULT_FONT" val="14;16;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为了最终演示发布的良好效果。"/>
  <p:tag name="KSO_WM_UNIT_TEXT_FILL_FORE_SCHEMECOLOR_INDEX" val="13"/>
  <p:tag name="KSO_WM_UNIT_TEXT_FILL_FORE_SCHEMECOLOR_INDEX_BRIGHTNESS" val="0.35"/>
  <p:tag name="KSO_WM_UNIT_TEXT_FILL_TYPE" val="1"/>
  <p:tag name="KSO_WM_UNIT_TYPE" val="b"/>
  <p:tag name="KSO_WM_UNIT_VALUE" val="165"/>
</p:tagLst>
</file>

<file path=ppt/tags/tag1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5.xml><?xml version="1.0" encoding="utf-8"?>
<p:tagLst xmlns:p="http://schemas.openxmlformats.org/presentationml/2006/main">
  <p:tag name="KSO_WM_ASSEMBLE_CHIP_INDEX" val="fd81a4c5f14149d8af6cd44c0f242661"/>
  <p:tag name="KSO_WM_BEAUTIFY_FLAG" val="#wm#"/>
  <p:tag name="KSO_WM_CHIP_FILLAREA_FILL_RULE" val="{&quot;fill_align&quot;:&quot;r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71da2df21867433a8785a6e49e807f6e"/>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16.xml><?xml version="1.0" encoding="utf-8"?>
<p:tagLst xmlns:p="http://schemas.openxmlformats.org/presentationml/2006/main">
  <p:tag name="KSO_WM_ASSEMBLE_CHIP_INDEX" val="80d7ca7f5f494a319fe07cece3ce117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26a788a8b837421390fb74640dd3386e"/>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7.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8.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9.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0.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3.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4.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96d83f363bcc494ea61ee02635dd7cf8"/>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3"/>
  <p:tag name="KSO_WM_UNIT_TEXT_FILL_FORE_SCHEMECOLOR_INDEX_BRIGHTNESS" val="0.35"/>
  <p:tag name="KSO_WM_UNIT_TEXT_FILL_TYPE" val="1"/>
  <p:tag name="KSO_WM_UNIT_TYPE" val="b"/>
  <p:tag name="KSO_WM_UNIT_VALUE" val="18"/>
</p:tagLst>
</file>

<file path=ppt/tags/tag25.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a5f8170114864349bad27e18bf193b90"/>
  <p:tag name="KSO_WM_UNIT_DEFAULT_FONT" val="60;74;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1"/>
  <p:tag name="KSO_WM_UNIT_PRESET_TEXT" val="谢谢观看"/>
  <p:tag name="KSO_WM_UNIT_TEXT_FILL_FORE_SCHEMECOLOR_INDEX" val="13"/>
  <p:tag name="KSO_WM_UNIT_TEXT_FILL_FORE_SCHEMECOLOR_INDEX_BRIGHTNESS" val="0.15"/>
  <p:tag name="KSO_WM_UNIT_TEXT_FILL_TYPE" val="1"/>
  <p:tag name="KSO_WM_UNIT_TYPE" val="a"/>
  <p:tag name="KSO_WM_UNIT_VALUE" val="6"/>
</p:tagLst>
</file>

<file path=ppt/tags/tag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8.xml><?xml version="1.0" encoding="utf-8"?>
<p:tagLst xmlns:p="http://schemas.openxmlformats.org/presentationml/2006/main">
  <p:tag name="KSO_WM_SLIDE_BACKGROUND_TYPE" val="general"/>
</p:tagLst>
</file>

<file path=ppt/tags/tag29.xml><?xml version="1.0" encoding="utf-8"?>
<p:tagLst xmlns:p="http://schemas.openxmlformats.org/presentationml/2006/main">
  <p:tag name="KSO_WM_SLIDE_BACKGROUND_TYPE" val="general"/>
</p:tagLst>
</file>

<file path=ppt/tags/tag30.xml><?xml version="1.0" encoding="utf-8"?>
<p:tagLst xmlns:p="http://schemas.openxmlformats.org/presentationml/2006/main">
  <p:tag name="KSO_WM_SLIDE_BACKGROUND_TYPE" val="general"/>
</p:tagLst>
</file>

<file path=ppt/tags/tag31.xml><?xml version="1.0" encoding="utf-8"?>
<p:tagLst xmlns:p="http://schemas.openxmlformats.org/presentationml/2006/main">
  <p:tag name="KSO_WM_SLIDE_BACKGROUND_TYPE" val="general"/>
</p:tagLst>
</file>

<file path=ppt/tags/tag32.xml><?xml version="1.0" encoding="utf-8"?>
<p:tagLst xmlns:p="http://schemas.openxmlformats.org/presentationml/2006/main">
  <p:tag name="KSO_WM_ASSEMBLE_CHIP_INDEX" val="ca46edf111714b50a52e157a8204f32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frame"/>
  <p:tag name="KSO_WM_TAG_VERSION" val="1.0"/>
  <p:tag name="KSO_WM_TEMPLATE_CATEGORY" val="chip"/>
  <p:tag name="KSO_WM_TEMPLATE_INDEX" val="20201293"/>
  <p:tag name="KSO_WM_UNIT_COMPATIBLE" val="0"/>
  <p:tag name="KSO_WM_UNIT_DEC_AREA_ID" val="6f85697011dd4c36953a7afb80b62e6d"/>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ASSEMBLE_CHIP_INDEX" val="74c6c9ef86c441ffa4c6c1da9248515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frame"/>
  <p:tag name="KSO_WM_TAG_VERSION" val="1.0"/>
  <p:tag name="KSO_WM_TEMPLATE_CATEGORY" val="chip"/>
  <p:tag name="KSO_WM_TEMPLATE_INDEX" val="20201293"/>
  <p:tag name="KSO_WM_UNIT_COMPATIBLE" val="0"/>
  <p:tag name="KSO_WM_UNIT_DEC_AREA_ID" val="86ab4b764f084da0b0502715ef32d348"/>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34.xml><?xml version="1.0" encoding="utf-8"?>
<p:tagLst xmlns:p="http://schemas.openxmlformats.org/presentationml/2006/main">
  <p:tag name="KSO_WM_ASSEMBLE_CHIP_INDEX" val="b95f201a57ca4aad8084c553c63b0aa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frame"/>
  <p:tag name="KSO_WM_TAG_VERSION" val="1.0"/>
  <p:tag name="KSO_WM_TEMPLATE_CATEGORY" val="chip"/>
  <p:tag name="KSO_WM_TEMPLATE_INDEX" val="20201293"/>
  <p:tag name="KSO_WM_UNIT_COMPATIBLE" val="0"/>
  <p:tag name="KSO_WM_UNIT_DEC_AREA_ID" val="20a7f9f60f3246429387fc233527e96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35.xml><?xml version="1.0" encoding="utf-8"?>
<p:tagLst xmlns:p="http://schemas.openxmlformats.org/presentationml/2006/main">
  <p:tag name="KSO_WM_SLIDE_BACKGROUND_TYPE" val="frame"/>
</p:tagLst>
</file>

<file path=ppt/tags/tag36.xml><?xml version="1.0" encoding="utf-8"?>
<p:tagLst xmlns:p="http://schemas.openxmlformats.org/presentationml/2006/main">
  <p:tag name="KSO_WM_SLIDE_BACKGROUND_TYPE" val="frame"/>
</p:tagLst>
</file>

<file path=ppt/tags/tag37.xml><?xml version="1.0" encoding="utf-8"?>
<p:tagLst xmlns:p="http://schemas.openxmlformats.org/presentationml/2006/main">
  <p:tag name="KSO_WM_SLIDE_BACKGROUND_TYPE" val="frame"/>
</p:tagLst>
</file>

<file path=ppt/tags/tag38.xml><?xml version="1.0" encoding="utf-8"?>
<p:tagLst xmlns:p="http://schemas.openxmlformats.org/presentationml/2006/main">
  <p:tag name="KSO_WM_SLIDE_BACKGROUND_TYPE" val="frame"/>
</p:tagLst>
</file>

<file path=ppt/tags/tag39.xml><?xml version="1.0" encoding="utf-8"?>
<p:tagLst xmlns:p="http://schemas.openxmlformats.org/presentationml/2006/main">
  <p:tag name="KSO_WM_SLIDE_BACKGROUND_TYPE" val="frame"/>
</p:tagLst>
</file>

<file path=ppt/tags/tag40.xml><?xml version="1.0" encoding="utf-8"?>
<p:tagLst xmlns:p="http://schemas.openxmlformats.org/presentationml/2006/main">
  <p:tag name="KSO_WM_ASSEMBLE_CHIP_INDEX" val="e977b0a7ba2e438cb853c03727ed247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leftRight"/>
  <p:tag name="KSO_WM_TAG_VERSION" val="1.0"/>
  <p:tag name="KSO_WM_TEMPLATE_CATEGORY" val="chip"/>
  <p:tag name="KSO_WM_TEMPLATE_INDEX" val="20201293"/>
  <p:tag name="KSO_WM_UNIT_COMPATIBLE" val="0"/>
  <p:tag name="KSO_WM_UNIT_DEC_AREA_ID" val="1d59e8ea84f849ada1bcf878678826e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41.xml><?xml version="1.0" encoding="utf-8"?>
<p:tagLst xmlns:p="http://schemas.openxmlformats.org/presentationml/2006/main">
  <p:tag name="KSO_WM_ASSEMBLE_CHIP_INDEX" val="02b7eab650cc40d39006fce446f7fe43"/>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leftRight"/>
  <p:tag name="KSO_WM_TAG_VERSION" val="1.0"/>
  <p:tag name="KSO_WM_TEMPLATE_CATEGORY" val="chip"/>
  <p:tag name="KSO_WM_TEMPLATE_INDEX" val="20201293"/>
  <p:tag name="KSO_WM_UNIT_COMPATIBLE" val="0"/>
  <p:tag name="KSO_WM_UNIT_DEC_AREA_ID" val="2a643f70f90349f49bd0b4e8a8c3011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42.xml><?xml version="1.0" encoding="utf-8"?>
<p:tagLst xmlns:p="http://schemas.openxmlformats.org/presentationml/2006/main">
  <p:tag name="KSO_WM_ASSEMBLE_CHIP_INDEX" val="f33360b5c486479486f189883183c53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leftRight"/>
  <p:tag name="KSO_WM_TAG_VERSION" val="1.0"/>
  <p:tag name="KSO_WM_TEMPLATE_CATEGORY" val="chip"/>
  <p:tag name="KSO_WM_TEMPLATE_INDEX" val="20201293"/>
  <p:tag name="KSO_WM_UNIT_COMPATIBLE" val="0"/>
  <p:tag name="KSO_WM_UNIT_DEC_AREA_ID" val="0130ad08a7fd42a3ba645fd34681ba96"/>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43.xml><?xml version="1.0" encoding="utf-8"?>
<p:tagLst xmlns:p="http://schemas.openxmlformats.org/presentationml/2006/main">
  <p:tag name="KSO_WM_SLIDE_BACKGROUND_TYPE" val="leftRight"/>
</p:tagLst>
</file>

<file path=ppt/tags/tag44.xml><?xml version="1.0" encoding="utf-8"?>
<p:tagLst xmlns:p="http://schemas.openxmlformats.org/presentationml/2006/main">
  <p:tag name="KSO_WM_SLIDE_BACKGROUND_TYPE" val="leftRight"/>
</p:tagLst>
</file>

<file path=ppt/tags/tag45.xml><?xml version="1.0" encoding="utf-8"?>
<p:tagLst xmlns:p="http://schemas.openxmlformats.org/presentationml/2006/main">
  <p:tag name="KSO_WM_SLIDE_BACKGROUND_TYPE" val="leftRight"/>
</p:tagLst>
</file>

<file path=ppt/tags/tag46.xml><?xml version="1.0" encoding="utf-8"?>
<p:tagLst xmlns:p="http://schemas.openxmlformats.org/presentationml/2006/main">
  <p:tag name="KSO_WM_SLIDE_BACKGROUND_TYPE" val="leftRight"/>
</p:tagLst>
</file>

<file path=ppt/tags/tag47.xml><?xml version="1.0" encoding="utf-8"?>
<p:tagLst xmlns:p="http://schemas.openxmlformats.org/presentationml/2006/main">
  <p:tag name="KSO_WM_SLIDE_BACKGROUND_TYPE" val="leftRight"/>
</p:tagLst>
</file>

<file path=ppt/tags/tag48.xml><?xml version="1.0" encoding="utf-8"?>
<p:tagLst xmlns:p="http://schemas.openxmlformats.org/presentationml/2006/main">
  <p:tag name="KSO_WM_SLIDE_BACKGROUND_TYPE" val="leftRight"/>
</p:tagLst>
</file>

<file path=ppt/tags/tag49.xml><?xml version="1.0" encoding="utf-8"?>
<p:tagLst xmlns:p="http://schemas.openxmlformats.org/presentationml/2006/main">
  <p:tag name="KSO_WM_ASSEMBLE_CHIP_INDEX" val="29a7da2a7710452499ce906a6815b25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topBottom"/>
  <p:tag name="KSO_WM_TAG_VERSION" val="1.0"/>
  <p:tag name="KSO_WM_TEMPLATE_CATEGORY" val="chip"/>
  <p:tag name="KSO_WM_TEMPLATE_INDEX" val="20201293"/>
  <p:tag name="KSO_WM_UNIT_COMPATIBLE" val="0"/>
  <p:tag name="KSO_WM_UNIT_DEC_AREA_ID" val="9ce9fcbcdd454ec6b7cb78105b003fd3"/>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0.xml><?xml version="1.0" encoding="utf-8"?>
<p:tagLst xmlns:p="http://schemas.openxmlformats.org/presentationml/2006/main">
  <p:tag name="KSO_WM_ASSEMBLE_CHIP_INDEX" val="58d234d209be4976b2e0cf01005a0ef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topBottom"/>
  <p:tag name="KSO_WM_TAG_VERSION" val="1.0"/>
  <p:tag name="KSO_WM_TEMPLATE_CATEGORY" val="chip"/>
  <p:tag name="KSO_WM_TEMPLATE_INDEX" val="20201293"/>
  <p:tag name="KSO_WM_UNIT_COMPATIBLE" val="0"/>
  <p:tag name="KSO_WM_UNIT_DEC_AREA_ID" val="bb1dbd7aca9e40908e1e17eb10411702"/>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1.xml><?xml version="1.0" encoding="utf-8"?>
<p:tagLst xmlns:p="http://schemas.openxmlformats.org/presentationml/2006/main">
  <p:tag name="KSO_WM_ASSEMBLE_CHIP_INDEX" val="f5a2004ac49b4bb69c57f8a02a26ca3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topBottom"/>
  <p:tag name="KSO_WM_TAG_VERSION" val="1.0"/>
  <p:tag name="KSO_WM_TEMPLATE_CATEGORY" val="chip"/>
  <p:tag name="KSO_WM_TEMPLATE_INDEX" val="20201293"/>
  <p:tag name="KSO_WM_UNIT_COMPATIBLE" val="0"/>
  <p:tag name="KSO_WM_UNIT_DEC_AREA_ID" val="e002303fbfca4df79512f67617623bf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52.xml><?xml version="1.0" encoding="utf-8"?>
<p:tagLst xmlns:p="http://schemas.openxmlformats.org/presentationml/2006/main">
  <p:tag name="KSO_WM_SLIDE_BACKGROUND_TYPE" val="topBottom"/>
</p:tagLst>
</file>

<file path=ppt/tags/tag53.xml><?xml version="1.0" encoding="utf-8"?>
<p:tagLst xmlns:p="http://schemas.openxmlformats.org/presentationml/2006/main">
  <p:tag name="KSO_WM_SLIDE_BACKGROUND_TYPE" val="topBottom"/>
</p:tagLst>
</file>

<file path=ppt/tags/tag54.xml><?xml version="1.0" encoding="utf-8"?>
<p:tagLst xmlns:p="http://schemas.openxmlformats.org/presentationml/2006/main">
  <p:tag name="KSO_WM_SLIDE_BACKGROUND_TYPE" val="topBottom"/>
</p:tagLst>
</file>

<file path=ppt/tags/tag55.xml><?xml version="1.0" encoding="utf-8"?>
<p:tagLst xmlns:p="http://schemas.openxmlformats.org/presentationml/2006/main">
  <p:tag name="KSO_WM_SLIDE_BACKGROUND_TYPE" val="topBottom"/>
</p:tagLst>
</file>

<file path=ppt/tags/tag56.xml><?xml version="1.0" encoding="utf-8"?>
<p:tagLst xmlns:p="http://schemas.openxmlformats.org/presentationml/2006/main">
  <p:tag name="KSO_WM_SLIDE_BACKGROUND_TYPE" val="topBottom"/>
</p:tagLst>
</file>

<file path=ppt/tags/tag57.xml><?xml version="1.0" encoding="utf-8"?>
<p:tagLst xmlns:p="http://schemas.openxmlformats.org/presentationml/2006/main">
  <p:tag name="KSO_WM_SLIDE_BACKGROUND_TYPE" val="topBottom"/>
</p:tagLst>
</file>

<file path=ppt/tags/tag58.xml><?xml version="1.0" encoding="utf-8"?>
<p:tagLst xmlns:p="http://schemas.openxmlformats.org/presentationml/2006/main">
  <p:tag name="KSO_WM_ASSEMBLE_CHIP_INDEX" val="1fc67831cb5a49c892673ec7cdbcd031"/>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ottomTop"/>
  <p:tag name="KSO_WM_TAG_VERSION" val="1.0"/>
  <p:tag name="KSO_WM_TEMPLATE_CATEGORY" val="chip"/>
  <p:tag name="KSO_WM_TEMPLATE_INDEX" val="20201293"/>
  <p:tag name="KSO_WM_UNIT_COMPATIBLE" val="0"/>
  <p:tag name="KSO_WM_UNIT_DEC_AREA_ID" val="fb223afda20e4bc98e7e527da0d4061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9.xml><?xml version="1.0" encoding="utf-8"?>
<p:tagLst xmlns:p="http://schemas.openxmlformats.org/presentationml/2006/main">
  <p:tag name="KSO_WM_ASSEMBLE_CHIP_INDEX" val="ae053a95a3884383997281928459716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ottomTop"/>
  <p:tag name="KSO_WM_TAG_VERSION" val="1.0"/>
  <p:tag name="KSO_WM_TEMPLATE_CATEGORY" val="chip"/>
  <p:tag name="KSO_WM_TEMPLATE_INDEX" val="20201293"/>
  <p:tag name="KSO_WM_UNIT_COMPATIBLE" val="0"/>
  <p:tag name="KSO_WM_UNIT_DEC_AREA_ID" val="43ced91df8614865bce67ad2c5869386"/>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0.xml><?xml version="1.0" encoding="utf-8"?>
<p:tagLst xmlns:p="http://schemas.openxmlformats.org/presentationml/2006/main">
  <p:tag name="KSO_WM_ASSEMBLE_CHIP_INDEX" val="56ee6a1a3283454ab095ea878c93175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ottomTop"/>
  <p:tag name="KSO_WM_TAG_VERSION" val="1.0"/>
  <p:tag name="KSO_WM_TEMPLATE_CATEGORY" val="chip"/>
  <p:tag name="KSO_WM_TEMPLATE_INDEX" val="20201293"/>
  <p:tag name="KSO_WM_UNIT_COMPATIBLE" val="0"/>
  <p:tag name="KSO_WM_UNIT_DEC_AREA_ID" val="18b5cfe565f84a319a39b55186d91e5d"/>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1.xml><?xml version="1.0" encoding="utf-8"?>
<p:tagLst xmlns:p="http://schemas.openxmlformats.org/presentationml/2006/main">
  <p:tag name="KSO_WM_SLIDE_BACKGROUND_TYPE" val="bottomTop"/>
</p:tagLst>
</file>

<file path=ppt/tags/tag62.xml><?xml version="1.0" encoding="utf-8"?>
<p:tagLst xmlns:p="http://schemas.openxmlformats.org/presentationml/2006/main">
  <p:tag name="KSO_WM_SLIDE_BACKGROUND_TYPE" val="bottomTop"/>
</p:tagLst>
</file>

<file path=ppt/tags/tag63.xml><?xml version="1.0" encoding="utf-8"?>
<p:tagLst xmlns:p="http://schemas.openxmlformats.org/presentationml/2006/main">
  <p:tag name="KSO_WM_SLIDE_BACKGROUND_TYPE" val="bottomTop"/>
</p:tagLst>
</file>

<file path=ppt/tags/tag64.xml><?xml version="1.0" encoding="utf-8"?>
<p:tagLst xmlns:p="http://schemas.openxmlformats.org/presentationml/2006/main">
  <p:tag name="KSO_WM_SLIDE_BACKGROUND_TYPE" val="bottomTop"/>
</p:tagLst>
</file>

<file path=ppt/tags/tag65.xml><?xml version="1.0" encoding="utf-8"?>
<p:tagLst xmlns:p="http://schemas.openxmlformats.org/presentationml/2006/main">
  <p:tag name="KSO_WM_SLIDE_BACKGROUND_TYPE" val="bottomTop"/>
</p:tagLst>
</file>

<file path=ppt/tags/tag66.xml><?xml version="1.0" encoding="utf-8"?>
<p:tagLst xmlns:p="http://schemas.openxmlformats.org/presentationml/2006/main">
  <p:tag name="KSO_WM_SLIDE_BACKGROUND_TYPE" val="bottomTop"/>
</p:tagLst>
</file>

<file path=ppt/tags/tag67.xml><?xml version="1.0" encoding="utf-8"?>
<p:tagLst xmlns:p="http://schemas.openxmlformats.org/presentationml/2006/main">
  <p:tag name="KSO_WM_ASSEMBLE_CHIP_INDEX" val="6ae098f97e7544f99dcde5a345b84b25"/>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navigation"/>
  <p:tag name="KSO_WM_TAG_VERSION" val="1.0"/>
  <p:tag name="KSO_WM_TEMPLATE_CATEGORY" val="chip"/>
  <p:tag name="KSO_WM_TEMPLATE_INDEX" val="20201293"/>
  <p:tag name="KSO_WM_UNIT_COMPATIBLE" val="0"/>
  <p:tag name="KSO_WM_UNIT_DEC_AREA_ID" val="21db78a4d71642f9a87d6340830d1301"/>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ASSEMBLE_CHIP_INDEX" val="acf38ca99e8c4975816fd3b4fa3bcaef"/>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navigation"/>
  <p:tag name="KSO_WM_TAG_VERSION" val="1.0"/>
  <p:tag name="KSO_WM_TEMPLATE_CATEGORY" val="chip"/>
  <p:tag name="KSO_WM_TEMPLATE_INDEX" val="20201293"/>
  <p:tag name="KSO_WM_UNIT_COMPATIBLE" val="0"/>
  <p:tag name="KSO_WM_UNIT_DEC_AREA_ID" val="c62eb7bccd404f4ca7c94d4633816c75"/>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9.xml><?xml version="1.0" encoding="utf-8"?>
<p:tagLst xmlns:p="http://schemas.openxmlformats.org/presentationml/2006/main">
  <p:tag name="KSO_WM_ASSEMBLE_CHIP_INDEX" val="3cb715d7cd84472bb6f1213135d85596"/>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navigation"/>
  <p:tag name="KSO_WM_TAG_VERSION" val="1.0"/>
  <p:tag name="KSO_WM_TEMPLATE_CATEGORY" val="chip"/>
  <p:tag name="KSO_WM_TEMPLATE_INDEX" val="20201293"/>
  <p:tag name="KSO_WM_UNIT_COMPATIBLE" val="0"/>
  <p:tag name="KSO_WM_UNIT_DEC_AREA_ID" val="43565377674c4cd0a3bff888d75576a0"/>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70.xml><?xml version="1.0" encoding="utf-8"?>
<p:tagLst xmlns:p="http://schemas.openxmlformats.org/presentationml/2006/main">
  <p:tag name="KSO_WM_SLIDE_BACKGROUND_TYPE" val="navigation"/>
</p:tagLst>
</file>

<file path=ppt/tags/tag71.xml><?xml version="1.0" encoding="utf-8"?>
<p:tagLst xmlns:p="http://schemas.openxmlformats.org/presentationml/2006/main">
  <p:tag name="KSO_WM_SLIDE_BACKGROUND_TYPE" val="navigation"/>
</p:tagLst>
</file>

<file path=ppt/tags/tag72.xml><?xml version="1.0" encoding="utf-8"?>
<p:tagLst xmlns:p="http://schemas.openxmlformats.org/presentationml/2006/main">
  <p:tag name="KSO_WM_SLIDE_BACKGROUND_TYPE" val="navigation"/>
</p:tagLst>
</file>

<file path=ppt/tags/tag73.xml><?xml version="1.0" encoding="utf-8"?>
<p:tagLst xmlns:p="http://schemas.openxmlformats.org/presentationml/2006/main">
  <p:tag name="KSO_WM_SLIDE_BACKGROUND_TYPE" val="navigation"/>
</p:tagLst>
</file>

<file path=ppt/tags/tag74.xml><?xml version="1.0" encoding="utf-8"?>
<p:tagLst xmlns:p="http://schemas.openxmlformats.org/presentationml/2006/main">
  <p:tag name="KSO_WM_SLIDE_BACKGROUND_TYPE" val="navigation"/>
</p:tagLst>
</file>

<file path=ppt/tags/tag75.xml><?xml version="1.0" encoding="utf-8"?>
<p:tagLst xmlns:p="http://schemas.openxmlformats.org/presentationml/2006/main">
  <p:tag name="KSO_WM_SLIDE_BACKGROUND_TYPE" val="navigation"/>
</p:tagLst>
</file>

<file path=ppt/tags/tag76.xml><?xml version="1.0" encoding="utf-8"?>
<p:tagLst xmlns:p="http://schemas.openxmlformats.org/presentationml/2006/main">
  <p:tag name="KSO_WM_SLIDE_BACKGROUND_TYPE" val="navigation"/>
</p:tagLst>
</file>

<file path=ppt/tags/tag77.xml><?xml version="1.0" encoding="utf-8"?>
<p:tagLst xmlns:p="http://schemas.openxmlformats.org/presentationml/2006/main">
  <p:tag name="KSO_WM_SLIDE_BACKGROUND_TYPE" val="navigation"/>
</p:tagLst>
</file>

<file path=ppt/tags/tag78.xml><?xml version="1.0" encoding="utf-8"?>
<p:tagLst xmlns:p="http://schemas.openxmlformats.org/presentationml/2006/main">
  <p:tag name="KSO_WM_ASSEMBLE_CHIP_INDEX" val="3588f85b4d0f401db79975545894d9c4"/>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elt"/>
  <p:tag name="KSO_WM_TAG_VERSION" val="1.0"/>
  <p:tag name="KSO_WM_TEMPLATE_CATEGORY" val="chip"/>
  <p:tag name="KSO_WM_TEMPLATE_INDEX" val="20201293"/>
  <p:tag name="KSO_WM_UNIT_COMPATIBLE" val="0"/>
  <p:tag name="KSO_WM_UNIT_DEC_AREA_ID" val="31b30d0a2a7348c58dd356ae2b69102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ASSEMBLE_CHIP_INDEX" val="780169f800204570a19767162010aec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elt"/>
  <p:tag name="KSO_WM_TAG_VERSION" val="1.0"/>
  <p:tag name="KSO_WM_TEMPLATE_CATEGORY" val="chip"/>
  <p:tag name="KSO_WM_TEMPLATE_INDEX" val="20201293"/>
  <p:tag name="KSO_WM_UNIT_COMPATIBLE" val="0"/>
  <p:tag name="KSO_WM_UNIT_DEC_AREA_ID" val="7777104886814beabcda27e16173ea6d"/>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0.xml><?xml version="1.0" encoding="utf-8"?>
<p:tagLst xmlns:p="http://schemas.openxmlformats.org/presentationml/2006/main">
  <p:tag name="KSO_WM_ASSEMBLE_CHIP_INDEX" val="e66040eb1a6e446992c17124a1fc928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elt"/>
  <p:tag name="KSO_WM_TAG_VERSION" val="1.0"/>
  <p:tag name="KSO_WM_TEMPLATE_CATEGORY" val="chip"/>
  <p:tag name="KSO_WM_TEMPLATE_INDEX" val="20201293"/>
  <p:tag name="KSO_WM_UNIT_COMPATIBLE" val="0"/>
  <p:tag name="KSO_WM_UNIT_DEC_AREA_ID" val="a2a9c69b03444257a848bde0c59860b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81.xml><?xml version="1.0" encoding="utf-8"?>
<p:tagLst xmlns:p="http://schemas.openxmlformats.org/presentationml/2006/main">
  <p:tag name="KSO_WM_SLIDE_BACKGROUND_TYPE" val="belt"/>
</p:tagLst>
</file>

<file path=ppt/tags/tag82.xml><?xml version="1.0" encoding="utf-8"?>
<p:tagLst xmlns:p="http://schemas.openxmlformats.org/presentationml/2006/main">
  <p:tag name="KSO_WM_SLIDE_BACKGROUND_TYPE" val="belt"/>
</p:tagLst>
</file>

<file path=ppt/tags/tag83.xml><?xml version="1.0" encoding="utf-8"?>
<p:tagLst xmlns:p="http://schemas.openxmlformats.org/presentationml/2006/main">
  <p:tag name="KSO_WM_SLIDE_BACKGROUND_TYPE" val="belt"/>
</p:tagLst>
</file>

<file path=ppt/tags/tag84.xml><?xml version="1.0" encoding="utf-8"?>
<p:tagLst xmlns:p="http://schemas.openxmlformats.org/presentationml/2006/main">
  <p:tag name="KSO_WM_SLIDE_BACKGROUND_TYPE" val="belt"/>
</p:tagLst>
</file>

<file path=ppt/tags/tag85.xml><?xml version="1.0" encoding="utf-8"?>
<p:tagLst xmlns:p="http://schemas.openxmlformats.org/presentationml/2006/main">
  <p:tag name="KSO_WM_SLIDE_BACKGROUND_TYPE" val="belt"/>
</p:tagLst>
</file>

<file path=ppt/tags/tag86.xml><?xml version="1.0" encoding="utf-8"?>
<p:tagLst xmlns:p="http://schemas.openxmlformats.org/presentationml/2006/main">
  <p:tag name="KSO_WM_TEMPLATE_CATEGORY" val="custom"/>
  <p:tag name="KSO_WM_TEMPLATE_INDEX" val="20201293"/>
</p:tagLst>
</file>

<file path=ppt/tags/tag87.xml><?xml version="1.0" encoding="utf-8"?>
<p:tagLst xmlns:p="http://schemas.openxmlformats.org/presentationml/2006/main">
  <p:tag name="KSO_WM_TEMPLATE_CATEGORY" val="custom"/>
  <p:tag name="KSO_WM_TEMPLATE_INDEX" val="20201293"/>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01293"/>
</p:tagLst>
</file>

<file path=ppt/tags/tag89.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5bbce3cc54e946a8a690f9ed56e8d86a"/>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bbcf2772b2c343209350ea40fe9b3f86&quot;,&quot;X&quot;:{&quot;Pos&quot;:1},&quot;Y&quot;:{&quot;Pos&quot;:2}},&quot;whChangeMode&quot;:0}"/>
  <p:tag name="KSO_WM_UNIT_DIAGRAM_ISNUMVISUAL" val="0"/>
  <p:tag name="KSO_WM_UNIT_DIAGRAM_ISREFERUNIT" val="0"/>
  <p:tag name="KSO_WM_UNIT_HIGHLIGHT" val="0"/>
  <p:tag name="KSO_WM_UNIT_ID" val="custom20201293_1*i*1"/>
  <p:tag name="KSO_WM_UNIT_INDEX" val="1"/>
  <p:tag name="KSO_WM_UNIT_LAYERLEVEL" val="1"/>
  <p:tag name="KSO_WM_UNIT_LINE_FILL_TYPE" val="2"/>
  <p:tag name="KSO_WM_UNIT_LINE_FORE_SCHEMECOLOR_INDEX" val="13"/>
  <p:tag name="KSO_WM_UNIT_LINE_FORE_SCHEMECOLOR_INDEX_BRIGHTNESS" val="0.25"/>
  <p:tag name="KSO_WM_UNIT_SM_LIMIT_TYPE" val="3"/>
  <p:tag name="KSO_WM_UNIT_TYPE" val="i"/>
</p:tagLst>
</file>

<file path=ppt/tags/tag90.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91.xml><?xml version="1.0" encoding="utf-8"?>
<p:tagLst xmlns:p="http://schemas.openxmlformats.org/presentationml/2006/main">
  <p:tag name="KSO_WM_BEAUTIFY_FLAG" val="#wm#"/>
  <p:tag name="KSO_WM_CHIP_FILLPROP" val="[[{&quot;fill_id&quot;:&quot;014cd647425143238c2ec88d4832793b&quot;,&quot;fill_align&quot;:&quot;cm&quot;,&quot;text_align&quot;:&quot;lm&quot;,&quot;text_direction&quot;:&quot;horizontal&quot;,&quot;chip_types&quot;:[&quot;text&quot;,&quot;header&quot;]}]]"/>
  <p:tag name="KSO_WM_CHIP_GROUPID" val="5ebf6661ddc3daf3fef3f760"/>
  <p:tag name="KSO_WM_CHIP_INFOS" val="{&quot;layout_type&quot;:&quot;forright&quot;,&quot;slide_type&quot;:[&quot;title&quot;],&quot;aspect_ratio&quot;:&quot;16:9&quot;}"/>
  <p:tag name="KSO_WM_CHIP_XID" val="5ebe041a0ac41c4a0a52557a"/>
  <p:tag name="KSO_WM_SLIDE_BACKGROUND_TYPE" val="general"/>
  <p:tag name="KSO_WM_SLIDE_BK_DARK_LIGHT" val="2"/>
  <p:tag name="KSO_WM_SLIDE_ID" val="custom20201293_1"/>
  <p:tag name="KSO_WM_SLIDE_INDEX" val="1"/>
  <p:tag name="KSO_WM_SLIDE_ITEM_CNT" val="0"/>
  <p:tag name="KSO_WM_SLIDE_LAYOUT" val="a_b"/>
  <p:tag name="KSO_WM_SLIDE_LAYOUT_CNT" val="1_1"/>
  <p:tag name="KSO_WM_SLIDE_LAYOUT_INFO" val="{&quot;id&quot;:&quot;2020-11-03T15:40:27&quot;,&quot;maxSize&quot;:{&quot;size1&quot;:62.85377762405961},&quot;minSize&quot;:{&quot;size1&quot;:51.45377762405962},&quot;normalSize&quot;:{&quot;size1&quot;:58.55377762405961},&quot;subLayout&quot;:[{&quot;id&quot;:&quot;2020-11-03T15:40:27&quot;,&quot;margin&quot;:{&quot;bottom&quot;:0.20331743359565735,&quot;left&quot;:17.497968673706055,&quot;right&quot;:2.963141441345215,&quot;top&quot;:5.821568489074707},&quot;type&quot;:0},{&quot;id&quot;:&quot;2020-11-03T15:40:27&quot;,&quot;margin&quot;:{&quot;bottom&quot;:5.821590900421143,&quot;left&quot;:17.497968673706055,&quot;right&quot;:2.963141441345215,&quot;top&quot;:0.2784408628940582},&quot;type&quot;:0}],&quot;type&quot;:0}"/>
  <p:tag name="KSO_WM_SLIDE_POSITION" val="520*39"/>
  <p:tag name="KSO_WM_SLIDE_SIZE" val="380*460"/>
  <p:tag name="KSO_WM_SLIDE_SUBTYPE" val="pureTxt"/>
  <p:tag name="KSO_WM_SLIDE_SUPPORT_FEATURE_TYPE" val="0"/>
  <p:tag name="KSO_WM_SLIDE_TYPE" val="title"/>
  <p:tag name="KSO_WM_TAG_VERSION" val="1.0"/>
  <p:tag name="KSO_WM_TEMPLATE_ASSEMBLE_GROUPID" val="5fa0fd07a8fc48be8080e791"/>
  <p:tag name="KSO_WM_TEMPLATE_ASSEMBLE_XID" val="5fa10962a8fc48be8080f8ae"/>
  <p:tag name="KSO_WM_TEMPLATE_CATEGORY" val="custom"/>
  <p:tag name="KSO_WM_TEMPLATE_COLOR_TYPE" val="1"/>
  <p:tag name="KSO_WM_TEMPLATE_INDEX" val="20201293"/>
  <p:tag name="KSO_WM_TEMPLATE_MASTER_THUMB_INDEX" val="13"/>
  <p:tag name="KSO_WM_TEMPLATE_MASTER_TYPE" val="1"/>
  <p:tag name="KSO_WM_TEMPLATE_SUBCATEGORY" val="21"/>
  <p:tag name="KSO_WM_TEMPLATE_THUMBS_INDEX" val="1、2、3、4、7、46"/>
</p:tagLst>
</file>

<file path=ppt/tags/tag92.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93.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12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33.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1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1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1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1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1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1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1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1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1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1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1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1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1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1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1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1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1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1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1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1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1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1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1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1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1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1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1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1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1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7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7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1.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8.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0.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1.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Adjacency">
      <a:dk1>
        <a:srgbClr val="000000"/>
      </a:dk1>
      <a:lt1>
        <a:srgbClr val="FFFFFF"/>
      </a:lt1>
      <a:dk2>
        <a:srgbClr val="F0F0F0"/>
      </a:dk2>
      <a:lt2>
        <a:srgbClr val="FFFFFF"/>
      </a:lt2>
      <a:accent1>
        <a:srgbClr val="6F62A1"/>
      </a:accent1>
      <a:accent2>
        <a:srgbClr val="4775AD"/>
      </a:accent2>
      <a:accent3>
        <a:srgbClr val="3A8599"/>
      </a:accent3>
      <a:accent4>
        <a:srgbClr val="4A8D79"/>
      </a:accent4>
      <a:accent5>
        <a:srgbClr val="708F62"/>
      </a:accent5>
      <a:accent6>
        <a:srgbClr val="A08C60"/>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16</Slides>
  <Notes>15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微软雅黑</vt:lpstr>
      <vt:lpstr>幼圆</vt:lpstr>
      <vt:lpstr>汉仪乐喵体W</vt:lpstr>
      <vt:lpstr>仿宋</vt:lpstr>
      <vt:lpstr>Calibri Light</vt:lpstr>
      <vt:lpstr>思源黑体 CN Bold</vt:lpstr>
      <vt:lpstr>Office Theme</vt:lpstr>
      <vt:lpstr>抖音快手微信视频号B站：短视频电商运营实战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2024-09-06T14:41:25.919</cp:lastPrinted>
  <dcterms:created xsi:type="dcterms:W3CDTF">2024-09-06T06:41:25Z</dcterms:created>
  <dcterms:modified xsi:type="dcterms:W3CDTF">2024-09-06T06:41:31Z</dcterms:modified>
</cp:coreProperties>
</file>