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0B056D-69BA-49A1-A4AD-10D9925042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F7F3DA-1671-4FE6-BDD1-903D77B138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91CF7F-471A-44E0-B982-AFC91512B3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15A24E-EE6D-46CC-BFC0-1D6EBBD60D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DF96DA8-A034-40EC-8EDD-159FF614BE2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3C54A1-C2DB-4B44-8D09-0BEA2320B9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AF587A-99F3-4D8A-BC80-8B146ED67C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2561F4-7C43-437D-9B39-A5BE30B1C5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F5D77F-4779-4AC2-8FE2-E58F498710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AEF75B-EB70-4D5B-91CF-CED01D3D15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820D6C-2C62-4A75-96A8-E8D267D07D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713003403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2024-01-01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季度统计年报编制培训教材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统计年报基础知识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季度统计数据分析方法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季度统计报表编制技巧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统计年报审核与质量控制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统计年报的提交与发布</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本培训教材旨在帮助相关人员掌握季度统计年报编制的基本知识和技能，提高报表编制的质量和效率。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背景</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经济的不断发展和统计工作的日益重要，季度统计年报作为反映经济运行情况的重要工具，其编制质量和效率越来越受到关注。因此，加强相关人员的培训和教育，提高其报表编制能力，对于保障统计数据的准确性和时效性具有重要意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适用范围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本教材适用于各级统计机构、企事业单位以及从事统计工作的人员。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适用对象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本教材主要面向初学者和需要提高季度统计年报编制能力的人员，包括统计人员、财务人员、经济管理人员等。同时，也可作为相关专业学生和教师的参考用书。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适用范围和对象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统计年报基础知识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337" r="21337"/>
          <a:stretch>
            <a:fillRect/>
          </a:stretch>
        </p:blipFill>
        <p:spPr>
          <a:xfrm>
            <a:off x="3909691" y="1250241"/>
            <a:ext cx="7848601"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统计年报是反映一个单位、地区或国家在一定时期内（通常为一年）经济、社会等各方面情况的综合性统计报表。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统计年报是各级政府、企事业单位进行决策和制定计划的重要依据，同时也是评估经济发展、社会进步和人民生活水平变化的重要参考。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统计年报的概念和作用</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统计年报的作用</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统计年报的概念</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0833" r="30833"/>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根据反映内容的不同，统计年报可分为综合统计年报和专业统计年报两大类。综合统计年报反映一个地区或国家的全面情况，而专业统计年报则针对某一特定领域或行业进行深入分析。</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统计年报的种类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统计年报的内容通常包括基本情况、主要经济指标、社会事业、人民生活、资源环境等方面的统计数据，以及相应的分析、解读和展望。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统计年报的内容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统计年报的种类和内容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统计年报的编制原则</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统计年报编制应遵循科学性、准确性、及时性和可比性的原则，确保数据的真实可靠和客观公正。</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统计年报的编制要求</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编制统计年报时，应严格按照国家和地方统计局制定的报表制度、指标体系和计算方法进行填报，确保数据的规范性和统一性。同时，还需要加强数据审核和质量控制，提高数据的准确性和可信度。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统计年报的编制原则和要求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季度统计数据分析方法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863" r="1286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数据收集与整理方法</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明确数据的来源，包括企业内部数据、外部公开数据、调查问卷等。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根据研究目的和数据分析需求，对数据进行筛选和分类。</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对数据进行预处理，包括缺失值处理、异常值处理、数据转换等。</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将数据按照一定的格式和规则进行整理，以便进行后续的数据分析。</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数据来源</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数据筛选</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数据清洗</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数据整理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数据的集中趋势</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数据的离散程度</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数据的分布形态</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数据的可视化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数据描述性分析</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通过平均数、中位数、众数等指标描述数据的集中趋势。</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通过方差、标准差、极差等指标描述数据的离散程度。</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通过偏态系数、峰态系数等指标描述数据的分布形态。</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利用图表等方式将数据呈现出来，以便更直观地了解数据特征。</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24" r="16524"/>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利用样本数据对总体参数进行估计，包括点估计和区间估计。</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参数估计</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提出原假设和备择假设，通过构造检验统计量并计算p值，对假设进行检验。</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假设检验</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研究不同因素对因变量的影响是否显著，以及各因素之间的交互作用。</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方差分析</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研究自变量和因变量之间的相关关系，建立回归模型并进行预测和分析。</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回归分析</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数据推断性分析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季度统计报表编制技巧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19" b="2631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报表格式与规范</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报表基本格式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包括表头、表体、表尾等部分，确保报表整体结构清晰、易读。</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填报规范</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遵循统计制度要求，正确填写各项统计指标，确保数据真实、准确、完整。</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计量单位与数据精度</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统一采用法定计量单位，根据指标要求选择合适的数据精度。</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https://d.book118.com/057130034036006025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2024-08-29T16:05:02.717</cp:lastPrinted>
  <dcterms:created xsi:type="dcterms:W3CDTF">2024-08-29T08:05:02Z</dcterms:created>
  <dcterms:modified xsi:type="dcterms:W3CDTF">2024-08-29T08:05:04Z</dcterms:modified>
</cp:coreProperties>
</file>