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6406F-6857-41B6-9965-A1405631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13686-5278-4580-BA11-64CE406F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D1C0-B9B1-43FC-AC98-657BC4DC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FA698-7986-4721-8FA8-5615F1F8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DA960-D3BD-4AA6-BDA2-825AAD05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174A5-7775-4406-8E72-0796FFA6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BD8FF-DB20-48CB-B36B-E4B6D110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62577-2EA8-4DB2-8AB3-4742C24C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4969A-8DA1-49E3-815B-7D3295F9A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92BA0-A889-4E3F-BC50-95F420D5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EB298-F12C-48E9-B344-A8BCEFB6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010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学护理管理计划\n## 1.医学护理管理的基本概念与重要性\n### 1.1医学护理管理的定义与目标\n### 1.2医学护理管理的重要性及作用\n### 1.3医学护理管理与其他医疗专业的关联\n## 2.医学护理管理计划的基本原则与方法\n### 2.1医学护理管理计划的基本原则\n### 2.2医学护理管理计划的方法与技巧\n### 2.3医学护理管理计划的实施与评估\n## 3.医学护理管理计划中的资源配置与优化\n### 3.1医学护理管理计划中的人力资源配置\n### 3.2医学护理管理计划中的物力资源配置\n### 3.3医学护理管理计划中的财力资源配置\n## 4.医学护理管理计划中的风险管理\n### 4.1医学护理管理计划中的风险识别与评估\n### 4.2医学护理管理计划中的风险预防与控制\n### 4.3医学护理管理计划中的风险应对与处置\n## 5.医学护理管理计划中的质量管理与持续改进\n### 5.1医学护理管理计划中的质量管理体系建立\n### 5.2医学护理管理计划中的质量监测与评估\n### 5.3医学护理管理计划中的质量持续改进与方法\n## 6.医学护理管理计划中的团队建设与领导力培养\n### 6.1医学护理管理计划中的团队建设策略与方法\n### 6.2医学护理管理计划中的领导力培养与提升\n### 6.3医学护理管理计划中的团队文化与价值观塑造\n## 7.医学护理管理计划的成功案例与实践分享\n### 7.1医学护理管理计划的成功案例分析\n### 7.2医学护理管理计划的实践经验分享\n### 7.3医学护理管理计划的未来发展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医学护理管理计划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医学护理管理的基本概念与重要性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医学护理管理的定义与目标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医学护理管理是指对护理工作进行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组织：包括护理人员的招聘、培训、分配等工作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协调：协调护理人员与其他医疗专业人员之间的合作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控制：对护理工作的质量、进度等进行监控和调整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监督：对护理工作进行评估和改进，确保患者得到优质的护理服务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医学护理管理的目标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提高患者满意度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降低护理成本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促进护理专业的发展</a:t>
            </a:r>
            <a:endParaRPr/>
          </a:p>
        </p:txBody>
      </p:sp>
      <p:cxnSp>
        <p:nvCxnSpPr>
          <p:cNvPr id="26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医学护理管理的重要性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促进护理专业的发展和进步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医学护理管理的作用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对护理工作进行有效的组织、协调、控制和监督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促进护理人员与其他医疗专业人员的合作与交流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提高护理工作的质量和效率，降低护理成本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医学护理管理与医疗专业之间的关联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护理工作与医疗工作相互依赖，需要紧密合作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医学护理管理为医疗专业提供支持和服务，促进医疗工作的顺利进行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医学护理管理与医疗专业共同致力于提高医疗服务的质量和效率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医学护理管理与其他医疗专业之间的协同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医学护理管理与药学、影像学等专业共同关注患者的安全和疗效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医学护理管理与康复医学、营养学等专业共同促进患者的康复和生活质量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医学护理管理与公共卫生、社会学等专业共同应对公共卫生事件和社会问题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医学护理管理与其他医疗专业的关联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医学护理管理计划的基本原则与方法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提供优质的护理服务，提高患者满意度</a:t>
                </a:r>
                <a:endParaRPr/>
              </a:p>
            </p:txBody>
          </p:sp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</p:grpSp>
        <p:grpSp>
          <p:nvGrpSpPr>
            <p:cNvPr id="3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运用科学的管理方法和手段进行护理管理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提高护理工作的质量和效率</a:t>
                </a:r>
                <a:endParaRPr/>
              </a:p>
            </p:txBody>
          </p:sp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</a:t>
                </a:r>
                <a:endParaRPr/>
              </a:p>
            </p:txBody>
          </p:sp>
        </p:grpSp>
        <p:grpSp>
          <p:nvGrpSpPr>
            <p:cNvPr id="3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对护理工作进行持续的评估和改进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促进护理专业的发展和进步</a:t>
                </a:r>
                <a:endParaRPr/>
              </a:p>
            </p:txBody>
          </p:sp>
          <p:sp>
            <p:nvSpPr>
              <p:cNvPr id="3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</p:grpSp>
      </p:grpSp>
      <p:pic>
        <p:nvPicPr>
          <p:cNvPr id="3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医学护理管理计划的方法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制定护理管理计划和组织结构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分配护理资源和任务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实施护理管理计划并进行监督和控制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医学护理管理计划的技巧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等管理技巧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，提高护理人员的工作积极性和凝聚力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，促进护理人员与其他医疗专业人员的合作与交流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医学护理管理计划的实施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将护理管理计划分解为具体的任务和责任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分配护理资源和任务，确保计划的顺利进行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对护理工作进行监督和控制，及时发现和解决问题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医学护理管理计划的评估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对护理管理计划的目标和成果进行评估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分析护理管理计划的成功因素和不足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根据评估结果进行持续改进，提高护理管理计划的实效性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医学护理管理计划中的资源配置与优化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人力资源配置的原则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根据护理工作的需求合理配置护理人员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充分发挥护理人员的作用，提高护理工作的效率和质量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人力资源配置的方法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招聘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等手段进行人力资源配置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，提高护理人员的工作积极性和凝聚力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，提高护理团队的协作能力和执行力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医学护理管理计划中的人力资源配置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物力资源配置的原则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根据护理工作的需求合理配置物力资源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考虑物资源的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提高物资源的利用效率，降低护理成本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物力资源配置的方法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制度，对物资的采购、储存、使用等进行规范和管理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等手段进行物力资源配置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物资采购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，保证物资的质量和供应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医学护理管理计划中的物力资源配置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财力资源配置的原则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根据护理工作的需求合理配置财力资源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考虑财资源的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提高财资源的利用效率，降低护理成本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财力资源配置的方法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制度，对资金的筹集、使用、监控等进行规范和管理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等手段进行财力资源配置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，保证资金的合理使用和安全性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医学护理管理计划中的财力资源配置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医学护理管理计划中的风险管理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医学护理管理计划中的风险识别与评估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德尔菲法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头脑风暴法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等进行风险识别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分析护理工作的各个环节，找出可能存在的风险因素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风险数据库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，对风险因素进行分类和归档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分析风险因素的可能性和影响程度，确定风险的优先级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，对风险进行定期和不定期的评估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https://d.book118.com/057130106046006043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医学护理管理计划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2024-09-17T01:05:16.859</cp:lastPrinted>
  <dcterms:created xsi:type="dcterms:W3CDTF">2024-09-16T17:05:16Z</dcterms:created>
  <dcterms:modified xsi:type="dcterms:W3CDTF">2024-09-16T17:05:18Z</dcterms:modified>
</cp:coreProperties>
</file>