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F42D20-DD3D-4F54-9196-C078FBB0E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6B5F0-6494-4089-9413-4B3796ADB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E589E2-CB10-45E2-9EE8-50E4A55F5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6ED339-5F32-4116-98BC-03C38F0CC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647BC0-017F-486C-A53A-D00156E852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77700D-70A3-4BB2-99F9-8C7224E361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C73E32-4FE9-460A-9F3F-022D549CB2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14F3D7-2C13-4448-B33B-A1458CEF40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6979B8-8333-4F74-9F30-8473B2904C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3336B6-E3B5-4C6E-8519-E0E49CA0A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31414-A099-40CF-87E1-D246A2283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301240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《国际金融》13开放条件下的宏观经济政策</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宏观经济政策概述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开放条件下宏观经济政策挑战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汇率制度与宏观经济稳定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货币政策与汇率政策协调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财政政策与汇率政策配合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国际金融市场与宏观经济政策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宏观经济政策概述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宏观经济政策是指政府或货币当局为了实现宏观经济目标，通过调节和控制财政、货币等宏观经济变量而采取的一系列方针、措施和策略。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宏观经济政策的主要目标包括经济增长、充分就业、物价稳定和国际收支平衡。这些目标之间可能存在冲突，需要政策制定者进行权衡和协调。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财政政策工具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主要包括政府支出和税收。政府通过调整支出规模和结构、改变税收政策和制度，来影响总需求和总供给，从而实现宏观经济调控目标。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货币政策工具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主要包括公开市场操作、存款准备金率、利率和汇率等。中央银行通过运用这些工具，调节货币供应量和信贷规模，进而影响市场利率和汇率，达到宏观经济调控的目的。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传导机制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宏观经济政策通过一定的传导机制对经济产生影响。财政政策主要通过改变公共支出和税收来影响总需求；货币政策则通过改变货币供应量和市场利率来影响投资和消费等经济活动。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政策工具与传导机制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国内经济环境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包括经济增长速度、通货膨胀率、失业率等宏观经济指标，以及产业结构、区域发展等中观经济因素。这些因素都会影响宏观经济政策的制定和实施效果。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国际经济环境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包括主要经济体的货币政策、财政政策、贸易政策等，以及国际金融市场波动、大宗商品价格变化等因素。这些因素都会对我国宏观经济政策产生影响，需要政策制定者密切关注并做出相应调整。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44" r="21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国内外经济环境分析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开放条件下宏观经济政策挑战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625" r="12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资本流动与汇率波动的关联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资本流动和汇率波动相互影响，需要制定相应政策进行协调管理。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资本流动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开放条件下，资本跨国界流动更加频繁，对宏观经济稳定产生重要影响。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汇率波动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汇率是开放经济下宏观经济政策的重要变量，汇率波动会影响国内外经济均衡。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资本流动与汇率波动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458" r="184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开放条件下，国际贸易成为宏观经济政策的重要考量因素。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国际贸易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保持国际收支平衡是宏观经济政策的重要目标之一。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收支平衡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国际贸易状况直接影响国际收支平衡，需要制定相应政策进行调控。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国际贸易与收支平衡的关联</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国际贸易与收支平衡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内部调整</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为应对外部冲击，需要进行内部经济政策的调整。</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外部冲击与内部调整的关联</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外部冲击与内部调整相互影响，需要制定相应政策进行协调应对。</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外部冲击</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开放条件下，外部经济环境的变化会对国内经济产生冲击。</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023" b="1023"/>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外部冲击与内部调整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汇率制度与宏观经济稳定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189" r="19189"/>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政府通过干预外汇市场，使本国货币与某一外国货币或一篮子货币保持固定比价。这种制度有助于稳定国际贸易和投资，但可能牺牲国内货币政策的独立性。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固定汇率制度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汇率由外汇市场供求关系决定，政府不设定固定汇率目标。这种制度有助于国内货币政策的自主性，但可能增加国际贸易和投资的不确定性。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浮动汇率制度</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介于固定汇率和浮动汇率之间，政府可能设定一定的汇率波动区间或采取其他形式的汇率管理。这种制度旨在平衡汇率稳定性和货币政策自主性。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中间汇率制度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汇率制度选择及其影响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国际贸易影响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汇率波动会影响出口和进口企业的竞争力，从而影响国际贸易收支。例如，本币贬值可能提高出口企业的竞争力，增加出口收入。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价格水平影响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汇率波动会影响进口商品的价格，进而传导到国内整体价格水平。例如，本币贬值可能导致进口商品价格上涨，进而推高国内通货膨胀率。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国际投资影响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汇率波动会影响跨国公司的投资决策和收益。例如，本币贬值可能降低外国投资者在本国的投资收益，减少外资流入。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625" r="2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208" r="142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917" r="1391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汇率波动对宏观经济的影响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https://d.book118.com/057130124011006036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2024-09-10T19:48:29.284</cp:lastPrinted>
  <dcterms:created xsi:type="dcterms:W3CDTF">2024-09-10T11:48:29Z</dcterms:created>
  <dcterms:modified xsi:type="dcterms:W3CDTF">2024-09-10T11:48:31Z</dcterms:modified>
</cp:coreProperties>
</file>