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D22A2-20D3-4258-A19C-317EE2E8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9F718-1F17-40E4-8AF7-AB397488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28268-396A-4C44-977F-300B94E1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B1128-395A-4D2E-873F-4BDFD728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68A14-9EBE-4CF1-A54A-E28E575F8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E14D8-A9DF-4FC7-98DA-61068DFA5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93C70-3193-4373-A088-0E1CA345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2A4A2-4EE8-470E-BD39-0007C8FA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443E4-9526-4005-9BF0-2368BAD3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D41CA-51F3-40E0-AAF9-762EF4C80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E9596-1802-4C24-A5A8-C216474E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01551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一年总结专业文档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挑战与问题分析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未来展望与目标设定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回顾过去一年的工作成果和经验教训，为未来发展提供参考和借鉴。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公司/团队在过去一年中经历了许多变化和挑战，需要进行总结和反思。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本次总结的时间范围为过去一年，具体日期为XXXX年XX月XX日至XXXX年XX月XX日。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本次总结将涵盖公司/团队在过去一年中的工作成果、经验教训、问题分析和改进措施等方面。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本次总结将涉及公司/团队所有成员，包括管理层、员工和合作伙伴等。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人员范围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以上内容仅为示例，实际内容应根据具体情况进行扩展。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成功完成XX个大型项目，超出年度目标XX%。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所有项目均通过质量验收，无重大缺陷或客户投诉。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平均项目周期缩短XX%，提高整体工作效率。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通过定期的客户满意度调查，收集并分析客户反馈。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客户满意度达到XX%，高于行业平均水平。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成功解决多个客户难题，获得客户好评与推荐。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优化团队结构，提高团队协作能力，降低人员流失率。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建立有效的沟通机制，提高信息传递效率和准确性。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定期组织专业培训和分享会，提升团队成员专业技能和知识水平。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03" r="2420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906" r="1090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项目延期原因剖析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在项目初期，客户对需求描述不清，导致大量时间用于需求确认和修改。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项目涉及新技术，团队成员在掌握过程中耗时较长。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团队成员之间、团队与客户之间沟通不顺畅，导致任务重复或遗漏。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项目所需设备、人员等资源不足，影响项目进度。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需求不明确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技术难点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客户需求变化应对策略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建立需求变更管理机制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明确需求变更流程和责任人，确保双方对变更内容达成共识。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加强与客户沟通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定期与客户沟通，及时了解需求变化，以便调整项目方向。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提升团队适应能力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加强团队成员培训，提高其对需求变化的应对能力。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https://d.book118.com/057130155146006026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2024-09-01T03:52:15.749</cp:lastPrinted>
  <dcterms:created xsi:type="dcterms:W3CDTF">2024-08-31T19:52:15Z</dcterms:created>
  <dcterms:modified xsi:type="dcterms:W3CDTF">2024-08-31T19:52:17Z</dcterms:modified>
</cp:coreProperties>
</file>