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E1A40-08F5-4DA3-ACED-89A3B437A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E9922-9C1E-40A1-A0DD-181C8F4AC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E3774-DFC3-4614-8A93-C75D08EF8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60144-5A90-4C35-866A-1B4FEEA9E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69A496-DA4F-4826-AEAF-4F788D06E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412548-A8FA-49DD-B51D-0A8DFACFC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E95B15-93D4-46DE-BC31-CC625E6D6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17B57-384F-41F9-BBEF-75F0953FD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F88F3-A592-4905-8A2D-AC76A93CE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287F5-EEA6-4F95-BD7B-17EEA2D24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C5FEB-8558-48F5-904D-B57DC6C2F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311520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人参黑腐病防治和治疗对策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4640401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人参黑腐病防治概述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黑腐病的病因和传播途径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黑腐病的预防措施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黑腐病的治疗措施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黑腐病的综合防治策略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人参黑腐病防治案例分析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人参黑腐病防治概述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301459">
            <a:off x="3624718" y="5710035"/>
            <a:ext cx="9814813" cy="180449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639619">
            <a:off x="-4842383" y="-1241930"/>
            <a:ext cx="9814813" cy="180449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黑腐病是一种由细菌引起的真菌性病害，主要发生在人参的根茎部位。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症状包括：根茎部出现黑色或深褐色病斑，潮湿环境下出现白色或浅黄色菌丝，根系发育不良，叶片枯黄等。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黑腐病的定义和症状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黑腐病主要分布在亚洲和北美的人参种植区域。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该病对人参的产量和质量造成严重影响，甚至导致参苗死亡，对参农造成重大经济损失。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黑腐病的分布和危害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防治黑腐病对于保障人参的产量和质量，提高种植效益具有重要意义。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针对黑腐病的防治措施包括：选用抗病品种、加强田间管理、化学防治等。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防治黑腐病的重要性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黑腐病的病因和传播途径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301459">
            <a:off x="3624718" y="5710035"/>
            <a:ext cx="9814813" cy="180449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639619">
            <a:off x="-4842383" y="-1241930"/>
            <a:ext cx="9814813" cy="180449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致病菌的种类和特性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人参黑腐病是由一种名为油菜黄单胞菌的细菌引起的。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致病菌种类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该细菌具有鞭毛，可以移动到植物体内，并通过破坏植物细胞壁和原生质，导致植物死亡。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致病菌特性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黑腐病主要通过土壤中的病残体、带菌的肥料和水进行传播。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当人参的根部受损或接触带菌的土壤时，油菜黄单胞菌会侵入植物体内并繁殖，最终导致植物发病。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传播途径和感染方式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高温、高湿、低光照等不良气候条件有利于病原菌的繁殖和传播，进而加重黑腐病的发病率。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土壤因素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土壤贫瘠、排水不良、湿度过大等不良土壤条件也会增加植物对黑腐病的易感性。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气候因素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气候和土壤因素对黑腐病的影响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黑腐病的预防措施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301459">
            <a:off x="3624718" y="5710035"/>
            <a:ext cx="9814813" cy="180449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639619">
            <a:off x="-4842383" y="-1241930"/>
            <a:ext cx="9814813" cy="180449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2767" y="1991575"/>
            <a:ext cx="4292478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抗病品种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2767" y="3027803"/>
            <a:ext cx="4292478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选择对黑腐病有较强抗性的品种，提高作物本身的抗病能力。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6338" y="1991575"/>
            <a:ext cx="4292478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健康种苗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36338" y="3027803"/>
            <a:ext cx="4292478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使用经过严格筛选和检测的健康种苗，避免带菌种苗的种植。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选择抗病品种和健康种苗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实行合理的轮作制度，避免同一种作物连作，以降低土壤中病原菌的积累和传播。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在种植前对土壤进行消毒处理，如使用化学药剂或高温处理等方法，杀灭土壤中的病原菌。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轮作制度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土壤消毒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轮作和土壤消毒</a:t>
            </a:r>
          </a:p>
        </p:txBody>
      </p:sp>
      <p:sp>
        <p:nvSpPr>
          <p:cNvPr id="31" name="Freeform 31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田间管理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及时清除病残体，避免病害的传播和扩散。同时，合理密植、通风透气，降低田间湿度，改善作物的生长环境。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肥水管理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合理施肥、浇水，促进作物的生长和发育，提高作物的抗病能力。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加强田间管理和肥水管理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https://d.book118.com/057131152062006042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2024-09-15T16:42:43.827</cp:lastPrinted>
  <dcterms:created xsi:type="dcterms:W3CDTF">2024-09-15T08:42:43Z</dcterms:created>
  <dcterms:modified xsi:type="dcterms:W3CDTF">2024-09-15T08:42:45Z</dcterms:modified>
</cp:coreProperties>
</file>