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50063-9CA7-486D-887D-B251DE998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4F7E5-6277-4308-9AB6-29A06713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A955F-3612-492F-8F9A-19519539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BB534-4B9F-4D8D-8FBF-0A8CDC12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E5D46-E270-4FBB-B410-9A957D2E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DD495-C262-4342-9012-4F9EFBA9A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8837A-D1A0-478D-B469-208A19C5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8B45B-616F-47C4-AAE1-AD9B2566B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A6C26-0DE9-4960-ACA4-F4B34842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95782-3011-4886-B353-54A6BD23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F5B66-6445-4704-89A2-0453888B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2040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顽固型便秘的药物治疗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顽固型便秘的概述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药物治疗顽固型便秘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顽固型便秘的非药物治疗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顽固型便秘的预防与日常管理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顽固型便秘的案例分析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顽固型便秘的概述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顽固型便秘是一种持续存在的排便困难，通常需要使用药物来缓解症状。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顽固型便秘定义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顽固型便秘患者通常需要长期使用药物来维持正常的排便习惯，且容易反复发作。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顽固型便秘特点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肠道蠕动减慢、肠道肌肉收缩无力等原因导致粪便在肠道内滞留过久，水分被过度吸收，形成硬结便。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肠道功能紊乱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膳食纤维摄入不足、水分摄入不足等饮食习惯可能导致便秘。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97" b="167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500" b="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长期精神紧张、焦虑、抑郁等情绪因素也可能影响肠道功能，引发便秘。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顽固型便秘的成因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患者难以排便，或排便时感到疼痛或不适。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粪便干燥、硬结，难以排出。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粪便硬结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由于肠道内滞留的粪便引起腹胀、腹痛等症状。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腹胀、腹痛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如食欲不振、恶心、口臭等。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顽固型便秘的症状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药物治疗顽固型便秘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药物治疗可以帮助缓解顽固型便秘的症状，如腹胀、腹痛、排便困难等。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通过药物治疗，顽固型便秘患者可以改善生活质量，减轻便秘对他们日常生活的影响。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长期便秘可能导致肠道疾病、痔疮等并发症，药物治疗有助于预防这些并发症的发生。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通过灌肠的方式清洗肠道，帮助排便。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如聚乙二醇、乳果糖等，通过增加肠道内水分来软化粪便，帮助排便。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如酚酞片、番泻叶等，通过刺激肠道蠕动来促进排便。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通过调节肠道菌群平衡，改善便秘症状。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渗透性泻药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刺激性泻药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益生菌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灌肠剂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在使用药物治疗顽固型便秘时，应遵循医生的建议和指导，不可擅自更改用药方案。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药物治疗可能存在副作用，如头痛、恶心、腹泻等，如有不适，应及时就医。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药物治疗的同时，患者应建立良好的生活习惯，如规律作息、增加膳食纤维摄入、保持适量运动等，以改善便秘症状。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顽固型便秘的非药物治疗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https://d.book118.com/057132040002006030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2024-09-01T09:44:28.357</cp:lastPrinted>
  <dcterms:created xsi:type="dcterms:W3CDTF">2024-09-01T01:44:28Z</dcterms:created>
  <dcterms:modified xsi:type="dcterms:W3CDTF">2024-09-01T01:44:30Z</dcterms:modified>
</cp:coreProperties>
</file>