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7710F-7A7F-4680-B43A-C45A8D3FE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67EE6-E4F3-4BB6-A651-E01C7F868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1EFF3-41CE-4A01-9A81-AE8F4D0B5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0AA94-B5A6-47BF-9118-844554E49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DAB3B3-4A67-4D3C-9141-A134AD601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863B22-15BA-4A8A-B704-89EB27044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0A46FF-57D2-4E38-8FB3-37FEEC817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9867B-D18F-47B4-933A-99E33C94F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8FF90-3EDB-4A44-9DB4-CB288A7B4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413D1-F7F6-4596-931E-3CD310C24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AE713-8B58-456F-86D8-DD4E27745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320560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建筑工程土建预算分析报告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建筑工程土建预算概述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建筑工程土建预算分析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建筑工程土建预算优化建议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对建筑工程土建预算进行全面、深入的分析，为项目决策提供依据，提高项目经济效益。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随着城市化进程的加速，建筑工程数量不断增加，土建预算分析对于控制项目成本、优化资源配置具有重要意义。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本报告主要对建筑工程土建预算进行分析，包括土方工程、基础工程、混凝土结构工程、砌筑工程等方面的预算分析。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由于建筑工程的复杂性和多样性，本报告无法涵盖所有细节和特殊情况，仅提供一般性的分析和建议。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建筑工程土建预算概述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建筑工程土建预算是指根据施工图纸、施工组织设计以及现行定额和取费标准等有关规定，预先计算和确定拟建工程所需费用技术经济文件。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它是对拟建工程所需人工、材料、机械消耗量及耗用资金等进行的预计和测算，是基本建设经济核算的基础。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022" b="802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建筑工程土建预算是整个工程建设过程中非常重要的一环，它对于控制工程投资、提高资金使用效率具有重要作用。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712" b="671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建筑工程土建预算的定义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建筑工程土建预算是控制投资的重要手段，通过编制准确的预算，可以有效地控制工程投资，避免超支和浪费。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控制投资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预算的编制过程需要充分考虑施工组织设计的要求，因此可以为施工组织设计提供依据，指导施工的顺利进行。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指导施工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准确的预算可以帮助建设单位合理安排资金，提高资金使用效益，同时也有助于施工单位提高生产效益。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建筑工程土建预算的重要性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综合单价法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根据施工图纸和工程量计算规则计算出分项工程量，然后套用相应定额单价或单位估价表，计算出整个工程的直接费用，再按规定计算出其他费用和税金等。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实物法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图纸和工程量计算规则计算出分项工程量，然后根据市场价格信息或参考企业内部价格资料等确定人工、材料、机械等的用量，再按相应定额或单位估价表计算出整个工程的直接费用，再按规定计算出其他费用和税金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建筑工程土建预算的编制方法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建筑工程土建预算分析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间接成本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如管理费、设计费、检验费等，这些费用虽然不是直接用于工程实体建设，但对于项目的顺利进行是必不可少的。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税费和其他费用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如税金、保险费、培训费等，这些费用根据国家和地方的规定进行计算。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包括材料费用、人工费用、设备租赁费用等，这些费用与具体的工程项目直接相关。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建筑工程土建预算的构成分析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https://d.book118.com/057132056043006040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2024-09-12T14:56:09.203</cp:lastPrinted>
  <dcterms:created xsi:type="dcterms:W3CDTF">2024-09-12T06:56:09Z</dcterms:created>
  <dcterms:modified xsi:type="dcterms:W3CDTF">2024-09-12T06:56:11Z</dcterms:modified>
</cp:coreProperties>
</file>