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4AA303A-7BCF-4F03-B977-3A0819132B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0A1363-0C89-40E5-B3E2-69E3CDD40A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FF6ED53-144F-4A76-8763-C2162C8DA2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63B7A95-A2B5-463A-932A-3FC52376B0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A15FD24-952D-4493-AD8D-91704E6120B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B015E50-FF11-4E1C-8D2D-8479880877B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066BB9F-FA48-4825-96C9-FB358829A3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7FB20FD-C192-45E3-A8DF-75748685F6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4D99D52-D8EB-42F4-82E6-A1AC79F8F7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D60021-D325-4D38-9FB3-A5DFBAB95B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B54894-0228-466E-ABF5-8177AB526C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7132063036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2023-2028年水泥压力板行业市场深度分析及发展策略研究报告</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行业概述与发展背景</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市场环境分析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市场需求与竞争格局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产能产量与进出口情况</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价格走势及影响因素</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上游原材料供应及成本分析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下游应用领域及需求分析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营销策略、渠道和品牌建设</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投资前景、风险及建议</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未来发展趋势预测与战略建议</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行业概述与发展背景</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定义</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分类</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水泥压力板是一种由水泥、纤维等原材料制成的建筑板材，具有高强度、防火、防水、耐腐蚀等特性，广泛应用于建筑、装修、家具等领域。</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根据生产工艺和用途的不同，水泥压力板可分为纤维水泥压力板、硅酸盐水泥压力板、装饰性水泥压力板等。</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水泥压力板行业定义及分类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75" r="166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水泥压力板行业经历了从起步到快速发展的阶段，随着技术进步和市场需求的变化，行业规模不断扩大，产品种类和品质也不断提升。</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目前，水泥压力板行业已经形成了较为完整的产业链，包括原材料供应、生产制造、产品销售等环节。同时，行业竞争激烈，市场集中度逐渐提高，优秀企业通过技术创新和品牌建设不断提升竞争力。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行业发展历程及现状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主要包括水泥、纤维等原材料的生产和供应。这些原材料的价格波动和品质对水泥压力板的生产成本和品质有着重要影响。</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上游产业</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即水泥压力板的生产制造环节，包括生产工艺、设备、技术等方面的研究和应用。中游产业的竞争主要体现在产品质量、生产效率、成本控制等方面。</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中游产业</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主要包括建筑、装修、家具等领域的应用和销售。下游产业的发展趋势和需求变化对水泥压力板行业的市场规模和产品结构有着重要影响。</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下游产业</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行业产业链结构分析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市场环境分析</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经济增长</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随着全球经济的逐步复苏，水泥压力板行业市场需求将稳步增长。</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城市化进程</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发展中国家城市化进程加速，基础设施建设需求旺盛，为水泥压力板行业提供广阔市场。</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国际贸易形势</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全球贸易保护主义抬头，可能对水泥压力板出口造成一定压力。</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宏观经济环境分析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各国政府加强环保监管，水泥压力板行业面临环保改造和绿色生产压力。</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环保政策</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8750" r="18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建筑行业政策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667" r="14667"/>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国际贸易政策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958" r="219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政府推动建筑产业现代化，鼓励使用新型建筑材料，为水泥压力板行业提供发展机遇。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各国政府调整国际贸易政策，可能影响水泥压力板进出口市场。</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政策法规环境分析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消费观念转变</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消费者越来越注重环保、节能、美观等方面，对水泥压力板产品提出更高要求。</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建筑设计风格变化</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建筑设计风格多样化、个性化，对水泥压力板的形状、颜色等提出更多需求。</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人口结构变化</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人口老龄化、家庭小型化等趋势，对住房需求产生影响，进而影响水泥压力板市场需求。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社会文化环境分析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新型材料的研发和应用，为水泥压力板行业提供更多可能性。</a:t>
            </a:r>
          </a:p>
        </p:txBody>
      </p:sp>
      <p:pic>
        <p:nvPicPr>
          <p:cNvPr id="4" name="Picture 4"/>
          <p:cNvPicPr>
            <a:picLocks noChangeAspect="1"/>
          </p:cNvPicPr>
          <p:nvPr/>
        </p:nvPicPr>
        <p:blipFill>
          <a:blip r:embed="rId2"/>
          <a:srcRect l="16792" r="1679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2451" r="12451"/>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2500" r="125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新材料技术</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自动化、智能化生产技术的应用，提高水泥压力板生产效率和质量。</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生产技术升级</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数字化技术的运用，实现水泥压力板生产过程的可视化、可优化，提高生产管理水平。</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数字化技术</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技术创新环境分析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市场需求与竞争格局</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建筑业需求</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经济的逐步复苏和基础设施建设的持续推进，建筑业对水泥压力板的需求保持稳定增长。尤其是在新兴市场和发展中国家，城市化进程加速和基础设施建设需求旺盛，为水泥压力板行业提供了广阔的市场空间。</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装修行业需求</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水泥压力板作为一种优质的建筑材料，在装修行业中具有广泛的应用。随着人们生活水平的提高和装修市场的不断扩大，对水泥压力板的需求也在逐年增加。</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其他行业需求</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除了建筑业和装修行业，水泥压力板还在交通、水利、电力等领域有一定的应用。这些行业的发展也将为水泥压力板行业带来一定的市场需求。</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国际市场竞争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在国际市场上，欧美发达国家的水泥压力板企业拥有先进的生产技术和品牌优势，占据着高端市场的主导地位。同时，一些新兴市场和发展中国家的企业也在不断提升自身实力，逐渐在国际市场上崭露头角。</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国内市场竞争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在国内市场上，水泥压力板行业的竞争日益激烈。众多企业在产品质量、技术创新、品牌建设等方面展开竞争，努力提升市场占有率。同时，一些大型企业还通过兼并重组等方式整合资源，提高产业集中度。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8008" b="800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市场竞争格局概述</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目前，国内外水泥压力板行业的主要厂商包括拉法基、海螺水泥、金隅集团、华新水泥等。这些企业在生产规模、技术水平、品牌影响力等方面具有较大优势。</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主要厂商概述</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不同厂商的水泥压力板产品在性能、质量、价格等方面存在一定差异。例如，拉法基的水泥压力板以高强度、高耐久性和环保性能著称；海螺水泥的产品则以其优异的防火性能和广泛的应用范围受到市场认可。通过对比分析不同厂商的产品特点，可以更好地了解市场动态和竞争态势。</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产品对比分析</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主要厂商及产品对比分析</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产能产量与进出口情况</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https://d.book118.com/057132063036006033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2024-09-06T13:32:03.143</cp:lastPrinted>
  <dcterms:created xsi:type="dcterms:W3CDTF">2024-09-06T05:32:03Z</dcterms:created>
  <dcterms:modified xsi:type="dcterms:W3CDTF">2024-09-06T05:32:05Z</dcterms:modified>
</cp:coreProperties>
</file>