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BE876-0C20-44F1-8BA6-0BBB0510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AB087-13B0-45BD-97CD-81F510F9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02D8-B115-49FC-A673-82FA7D1D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EFF33-E915-4576-8C41-E6035DDC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BEA54-4F2D-474E-8168-87C03555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B4DFB-8A35-4DF4-87A0-D1B1D46C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E677A-2CA8-498C-ACFF-AC2C93BA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1EACB-C9C5-4A63-B540-3C989CD9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882F0-DFFC-4C33-8224-15FC4694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91B33-B908-4F1B-8D1F-62170C97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DABEC-F69D-4203-960D-07578FFD8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2112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朗读课教学设计案例分析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朗读课教学设计案例选择与介绍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朗读课教学设计的启示与建议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随着教育改革的深入，语文教学越来越重视朗读能力的培养。朗读不仅是提高学生语言表达能力的重要手段，也是培养学生语感和审美能力的重要途径。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通过朗读课教学设计，可以更好地引导学生感受语言的韵律和美感，提高学生的阅读兴趣和阅读能力，促进学生全面发展。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培养学生的朗读兴趣和习惯。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提高学生的语言感知和表达能力。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朗读课教学设计的目标和原则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朗读课教学设计的目标和原则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引导学生深入理解文本内涵，拓展思维视野。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增强学生的文化素养和审美意识。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以学生为中心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教学设计应充分考虑学生的需求和特点，激发学生的学习兴趣和主动性。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文本解读与朗读技巧相结合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在引导学生理解文本的基础上，注重朗读技巧的传授和实践。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朗读课教学设计的目标和原则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既要运用现代教学技术手段，也要注重传统朗读方法的传承。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创新性和传统性相结合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既要关注全体学生的发展，也要注重学生的个性化需求。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整体性与个体性相结合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朗读课教学设计的目标和原则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朗读课教学设计案例选择与介绍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案例一：小学朗读课教学设计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培养学生朗读兴趣，提高朗读能力，增强语言感知和理解能力。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采用示范朗读、学生模仿、小组练习、角色扮演等多种形式，激发学生的朗读兴趣和积极性。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选取适合小学生的课文，如寓言、童话、故事等，注重内容的趣味性、教育性和文学性。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通过观察学生的朗读表现、口头表达和互动交流等方面进行评价，及时反馈和指导。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提高学生的朗读技巧，培养良好的阅读习惯和文学鉴赏能力。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选取适合初中生的课文，如诗歌、散文、小说等，注重内容的深度、广度和文学价值。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采用教师讲解、学生自主练习、朗读比赛、作品赏析等多种形式，引导学生深入理解作品内涵和技巧。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通过观察学生的朗读技巧、文学鉴赏和阅读习惯等方面进行评价，促进学生全面发展。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案例二：初中朗读课教学设计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培养学生的文学素养和审美能力，提高语言运用和表达能力。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选取适合高中生的课文，如现代诗歌、古典诗歌、戏剧等，注重内容的文化内涵和艺术价值。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采用教师引导、学生探究、互动讨论、作品创作等多种形式，激发学生的创新思维和表达能力。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通过观察学生的文学素养、审美能力和语言表达能力等方面进行评价，促进学生个性化发展。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案例三：高中朗读课教学设计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朗读课教学设计案例分析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通过生动的故事、游戏等形式，激发学生的朗读兴趣。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注重培养学生的朗读兴趣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教师能够耐心地指导学生正确的语音、语调和节奏，培养良好的朗读习惯。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强调语音、语调和节奏的指导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多样化的朗读材料：选用适合小学生的朗读材料，如儿歌、童话、寓言等，满足不同学生的兴趣。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https://d.book118.com/057132112111006042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2024-09-15T21:37:02.995</cp:lastPrinted>
  <dcterms:created xsi:type="dcterms:W3CDTF">2024-09-15T13:37:03Z</dcterms:created>
  <dcterms:modified xsi:type="dcterms:W3CDTF">2024-09-15T13:37:05Z</dcterms:modified>
</cp:coreProperties>
</file>