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25D49-4285-4BAF-9A84-39AD7407B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C5EC5-74BE-417B-BF3C-AC8E7C3B5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EB817-1814-49F2-B36D-B9ADCEE34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44FA7-83C6-44B7-81DB-878AEA165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18ED1B-8887-4B14-BA0F-390F993AA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071E2A-5077-42FA-B829-979C40DCF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3AEA09-8CE9-4F62-B8A6-DB711ACB4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F1B12-043C-43FB-B047-9133EC809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5559C-FDF9-4C80-85D6-4C008602C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7937A-779B-404C-9DFA-6149ECEE0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904D7-7A77-4A20-8CDF-28AD12835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4136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《青年理想信念》PPT课件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理想信念的概述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青年理想信念的现状与问题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理想信念对青年的影响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如何树立正确的理想信念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青年如何践行理想信念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理想信念的概述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理想信念是人们对未来的向往和追求，是人们行动的动力和目标。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理想信念是人们对未来的向往和追求，是人们行动的动力和目标。它反映了人们对生活的态度和价值观，是人们精神世界的重要组成部分。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理想信念的定义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理想信念能够激励人们不断前进，提高自我认知和自我价值感，增强社会责任感和使命感。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理想信念能够激励人们不断前进，提高自我认知和自我价值感，增强社会责任感和使命感。它能够为人们提供强大的精神支持，帮助人们克服困难和挫折，实现自我超越和成长。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理想信念的重要性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8469" r="38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随着社会的发展和时代的变迁，人们的理想信念也在不断地演变和发展。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类历史的发展过程中，人们的理想信念不断地演变和发展。不同的历史时期和文化背景下，人们的理想信念也不同。随着社会的发展和时代的变迁，人们的理想信念也在不断地演变和发展，以适应新的社会环境和价值观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理想信念的历史演变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青年理想信念的现状与问题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青年理想信念的现状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青年理想信念多元化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随着社会的开放和信息的传播，青年人的理想信念呈现多元化趋势，既有传统的爱国主义、集体主义，也有个人主义、自由主义等。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青年理想信念务实化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当代青年更加注重现实和实用，对理想信念的追求更加务实，更加强调个人价值的实现和生活的幸福感。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青年理想信念网络化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网络成为青年获取信息、交流思想的主要渠道，网络上的各种思潮和价值观对青年的理想信念产生深远影响。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部分青年对理想信念的认识模糊，缺乏明确的人生目标和价值追求。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理想信念模糊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一些青年在面对现实压力和困境时，容易失去信仰和信心，陷入迷茫和困惑。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信仰缺失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受到网络上不良思潮的影响，部分青年的价值观扭曲，过分追求个人利益，忽视社会责任和集体利益。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价值观扭曲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青年理想信念存在的问题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社会上存在的拜金主义、享乐主义等不良风气，对青年的思想观念产生负面影响。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教育缺失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学校和家庭在教育过程中，缺乏对青年理想信念的引导和培养，导致部分青年对理想信念的认识不足。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网络监管不力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网络上存在大量不良信息和思潮，对青年的理想信念产生冲击，而网络监管不力使得这些不良影响得以扩散。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667" r="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667" r="13667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青年理想信念问题产生的原因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理想信念对青年的影响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塑造性格品质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理想信念能够帮助青年形成良好的性格品质，如勇敢、坚韧、乐观等，这些品质有助于他们在人生道路上取得成功。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提升自我认知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通过理想信念，青年可以更深入地了解自己的价值观、兴趣和优势，从而更好地规划自己的人生道路。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激发内在动力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坚定的理想信念能够激发青年的内在动力，使他们积极面对生活中的挑战和困难，努力实现个人目标。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理想信念对个人发展的影响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青年的理想信念往往充满创新和变革精神，能够为社会带来新的思想和观念，推动社会不断进步。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激发社会活力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引领社会风尚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青年的活力、热情和创造力能够激发整个社会的活力，推动社会不断创新和发展。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青年的理想信念可以引领社会风尚，影响社会的价值观和文化氛围，塑造更加美好的未来。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理想信念对社会发展的影响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https://d.book118.com/057134136052006042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2024-09-15T14:15:23.677</cp:lastPrinted>
  <dcterms:created xsi:type="dcterms:W3CDTF">2024-09-15T06:15:23Z</dcterms:created>
  <dcterms:modified xsi:type="dcterms:W3CDTF">2024-09-15T06:15:25Z</dcterms:modified>
</cp:coreProperties>
</file>