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DB9D56-AFC7-4FFC-BBFE-2D6E6A088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AC59E-247B-42BF-9A97-68E0520D2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E62CB5-63CE-422F-9121-AFB3EF38F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9D1D40-0E3B-4BFB-B535-E07B42953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565E85-6C30-4D1E-BFF6-0E2FE4DDFF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62AA87-62CA-4EF6-8A2F-BA684671BF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B6118B-7C64-4FE1-A2E2-76D8FE4BD7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58A83-8B01-4A9B-9054-2281E0C429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C14159-365E-4A8C-B8A3-F66B92B13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ED1DF-2ED1-4471-BA9F-F6F6E56E9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536619-A20C-4650-A1D0-CF8EA2D0C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3500313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高考赛道激烈行业市场分析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高考赛道行业现状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高考赛道主要参与者分析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高考赛道市场趋势分析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高考赛道面临的挑战与机遇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高考赛道未来发展建议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高考作为中国教育体系中的重要环节，每年吸引着数百万考生参与。随着社会竞争的加剧，越来越多的学生选择通过参加高考来追求更好的教育和未来发展机会。</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考赛道激烈，考生需要经过长时间的学习和准备，才能在考试中取得好成绩。同时，行业市场也呈现出激烈的竞争态势，各类培训机构、在线教育平台等如雨后春笋般涌现，为考生提供多样化的学习资源和辅导服务。</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随着考生数量的不断增加，高考赛道的市场规模也在逐年扩大。据统计，每年参加高考的学生数量都在数百万级别，为高考赛道市场提供了巨大的发展空间。</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高考赛道市场呈现出激烈的竞争格局。各类培训机构、在线教育平台等纷纷涌入市场，争夺市场份额。同时，一些大型机构通过资本运作和品牌建设等手段，逐渐占据市场主导地位。</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教育的不断创新，高考赛道市场也在不断发展和变化。未来，高考赛道市场将更加注重个性化、智能化、高效化的学习辅导服务，以满足考生多样化的学习需求。同时，市场竞争也将更加激烈，机构需要不断提升自身实力和服务质量，才能在市场中立足。</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市场规模</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竞争格局</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高考赛道行业现状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随着人口基数的增加，高考考生数量逐年上升，市场规模巨大。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高考赛道市场规模不断扩大，涵盖了从教材、教辅、培训、考试等多个领域。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市场规模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考生数量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以教材出版为主，各大出版社纷纷推出各类教材和教辅。</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教材出版</a:t>
            </a:r>
          </a:p>
        </p:txBody>
      </p:sp>
      <p:pic>
        <p:nvPicPr>
          <p:cNvPr id="5" name="Picture 5"/>
          <p:cNvPicPr>
            <a:picLocks noChangeAspect="1"/>
          </p:cNvPicPr>
          <p:nvPr/>
        </p:nvPicPr>
        <p:blipFill>
          <a:blip r:embed="rId2"/>
          <a:srcRect t="16667" b="16667"/>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教辅市场是高考赛道的重要组成部分，各类教辅资料层出不穷。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教辅市场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培训行业在高考赛道中占据重要地位，包括线上和线下培训机构。</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培训行业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各大品牌在高考赛道上展开激烈竞争，争夺市场份额。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品牌竞争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917" r="12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价格竞争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17" r="12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服务竞争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625" r="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价格竞争激烈，许多机构通过打折促销等方式吸引考生。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服务竞争日益激烈，机构纷纷提高服务质量以吸引考生。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高考赛道主要参与者分析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传统教育培训机构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传统教育培训机构在高考赛道中占据重要地位，拥有丰富的教育资源和教学经验，但面临在线教育的冲击和市场竞争的压力。</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资源优势</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传统教育培训机构通常拥有自己的师资团队、教学场地和教材资源，能够提供全面的线下教学服务。</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品牌影响力</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经过多年发展，传统教育培训机构在市场上建立了良好的口碑和品牌形象，具有一定的品牌忠诚度。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线下互动优势</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传统教育培训机构注重师生互动和课堂氛围的营造，能够提供更为个性化和定制化的线下辅导。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958" r="2395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在线教育平台凭借技术优势和互联网传播力，迅速占领高考赛道市场份额，为考生提供便捷、灵活的学习方式。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在线教育平台不断探索新的教学模式和技术应用，如AI智能教学、在线直播等，提高教学效率和用户体验。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通过广泛的用户群体和品牌宣传，在线教育平台吸引了大量考生和家长使用其服务。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用户规模优势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在线教育平台提供个性化的学习计划和灵活的学习时间，满足不同考生的学习需求。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灵活学习方式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在线教育平台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内容创作者和教师以优质的教学内容和口碑传播在高考赛道中占据一席之地，提供有针对性的学习指导和建议。</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口碑传播</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通过良好的教学质量和口碑，内容创作者和教师能够在考生和家长中建立信任和忠诚度。</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专业的教学能力</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内容创作者和教师通常具备丰富的教学经验和专业知识，能够提供专业、有针对性的学习指导。</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个性化教学方案</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根据考生的学习情况和需求，内容创作者和教师能够制定个性化的教学方案，提高学习效果。</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内容创作者和教师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https://d.book118.com/057135003133006042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2024-09-16T03:41:38.493</cp:lastPrinted>
  <dcterms:created xsi:type="dcterms:W3CDTF">2024-09-15T19:41:38Z</dcterms:created>
  <dcterms:modified xsi:type="dcterms:W3CDTF">2024-09-15T19:41:40Z</dcterms:modified>
</cp:coreProperties>
</file>