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321EB-DF97-45CC-A7EA-A3F379CD6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64FE0-C015-4E4D-9949-BC44C9031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E7DE4-925D-46FD-86B2-CB9961855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AD941-1174-4447-87A3-BC8D40D0E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586E3-B0D6-451C-96E1-B12CADE95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41E94E-6098-45B7-A84B-728955DBA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ACCE0-6AFB-4DA7-BD05-C419B13C5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08495-336C-4A23-9D60-A87A7BDA2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99D1D-A38D-4C45-A006-7E3C3049F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E960C-6754-413A-8D11-67A8D2529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FFB29-43D2-4C71-9EEC-053AA6FD3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5042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文宣部工作总结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对部门的建议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制定宣传计划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确定宣传目标和受众群体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根据公司的战略目标，明确宣传活动的目的和目标受众，为后续宣传计划的制定提供指导。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制定宣传策略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根据目标受众的特点和宣传目标，制定相应的宣传策略，包括宣传渠道、宣传内容、宣传时间等。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制定预算和资源需求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根据宣传策略，合理分配预算和资源，确保宣传活动的顺利进行。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制作宣传视频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根据需要，制作有针对性的宣传视频，展示产品或服务的独特之处。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编写宣传文案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撰写吸引人的宣传文案，用于各种宣传渠道，引起潜在客户的兴趣。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设计宣传海报和手册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根据宣传策略和目标受众，设计吸引人的海报和手册，突出产品或服务的优势和特点。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制作宣传材料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协调相关部门和资源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与相关部门和资源协调合作，确保活动的顺利进行。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确定活动时间和地点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根据宣传策略和目标受众，选择合适的活动时间和地点，确保活动的顺利进行。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策划活动内容和形式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根据宣传目标和预算，策划有吸引力的活动内容和形式，如产品发布会、展览、路演等。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组织宣传活动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收集和分析数据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通过各种渠道收集和分析数据，了解宣传活动的实际效果和影响。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评估宣传效果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根据数据分析结果，评估宣传活动的实际效果，找出成功和不足之处。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调整和优化宣传计划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根据评估结果，调整和优化后续的宣传计划，提高宣传效果和质量。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监测宣传效果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总结词：高效执行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详细描述：本年度，文宣部共完成了10项宣传计划，涵盖了品牌推广、产品宣传、企业文化传播等多个方面。这些计划的顺利实施，为公司的市场拓展和形象塑造做出了积极贡献。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完成宣传计划的数量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总结词：广泛覆盖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精心策划和制作，文宣部所发布的宣传材料覆盖了线上线下多个渠道。线上方面，我们利用社交媒体、行业论坛等平台，扩大了传播范围；线下方面，通过户外广告、展会等形式，让更多目标受众了解到我们的品牌和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宣传材料的覆盖面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总结词：踊跃参与</a:t>
            </a:r>
          </a:p>
        </p:txBody>
      </p:sp>
      <p:sp>
        <p:nvSpPr>
          <p:cNvPr id="6" name="AutoShape 6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详细描述：本年度，我们共举办了5场大型宣传活动，吸引了共计5000人次的参与。这些活动形式多样，包括产品发布会、品牌体验活动、公益活动等，得到了广大受众的热烈响应和积极参与。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宣传活动的参与人数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经过专业的评估机构对宣传效果的评估，结果显示我们的宣传工作取得了显著成效。品牌知名度和美誉度均得到了较大提升，产品销售量也有了明显增加。同时，我们还收集到了大量宝贵的用户反馈，为后续的宣传策略调整提供了有力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宣传效果的评估结果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https://d.book118.com/057135042023006044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2024-09-18T08:11:40.324</cp:lastPrinted>
  <dcterms:created xsi:type="dcterms:W3CDTF">2024-09-18T00:11:40Z</dcterms:created>
  <dcterms:modified xsi:type="dcterms:W3CDTF">2024-09-18T00:11:42Z</dcterms:modified>
</cp:coreProperties>
</file>