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BD31D-F5AC-4F79-A2AB-AE8561643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03B64-3CAB-4CEC-AEB4-50C0A8043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46F9C-DED7-473A-A644-830ABC076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53F3DC-A0F3-4C3A-8B0B-D696C3C92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8719E1-D1E8-4DFB-B82C-268B66542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F004CC-1553-4A6C-A1E9-A4BA7F547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E9B974-6836-4121-A633-739C7A568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464EF8-6831-40CA-AD63-BFC6F2ED4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1D0F73-A29B-4A4B-9D41-9EA33D39F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3C6DA-52BD-4330-9A95-08E848497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297A3-78D0-41F5-85EA-E41A4F4FC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3504405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涉密人员管理手册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2024-01-13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涉密人员分类与职责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涉密人员入职管理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涉密人员在岗管理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涉密人员离职管理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涉密人员违规处理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23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42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10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-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-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本手册旨在为涉密人员提供一套完整、实用的管理指南，确保涉密信息的保密、完整和可用性。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随着信息技术的快速发展，涉密信息的保护变得尤为重要。为了防范潜在的信息泄露风险，制定本手册以规范涉密人员的管理。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范围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本手册涵盖了涉密人员的基本要求、职责、权限、培训、监督等方面的管理内容。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适用性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本手册适用于所有涉及涉密信息的单位和组织，包括政府机构、企事业单位、科研院所等。各单位可根据实际情况，参照本手册制定相应的涉密人员管理规定。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r="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手册的范围和适用性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23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涉密人员分类与职责</a:t>
            </a:r>
            <a:endParaRPr lang="en-US" sz="42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r="7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核心涉密人员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这类人员通常具有高级别的机密访问权限，包括国家安全机密、商业机密等。他们通常需要经过严格的背景调查和安全审查，并接受长期的安全培训。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重要涉密人员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这类人员通常具有中级别的机密访问权限，如公司内部敏感信息、客户数据等。他们也需要经过一定的背景调查和安全审查，并定期接受安全培训。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一般涉密人员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这类人员通常具有较低级别的机密访问权限，如公司内部非敏感信息、普通客户数据等。他们通常只需经过基本的身份验证和安全教育，以确保了解基本的安全规定。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涉密人员分类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核心涉密人员职责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严格遵守国家法律法规和公司保密规定，确保国家安全机密和商业机密的绝对安全。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b="-6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b="-6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参与制定和执行公司保密政策，确保公司敏感信息的保密性。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b="-6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各类涉密人员职责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定期接受安全培训，提高安全意识，防范潜在的安全风险。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重要涉密人员职责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遵守国家法律法规和公司保密规定，确保公司内部敏感信息的保密性。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r="7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r="-1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r="40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各类涉密人员职责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参与制定和执行公司保密政策，确保客户数据等信息的保密性。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定期接受安全培训，提高安全意识，防范潜在的安全风险。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一般涉密人员职责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r="-1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各类涉密人员职责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遵守国家法律法规和公司保密规定，确保公司内部非敏感信息的保密性。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了解并遵守公司基本的安全规定，防范潜在的安全风险。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在日常工作中注意保护个人隐私和客户信息安全，防止信息泄露。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r="55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各类涉密人员职责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23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涉密人员入职管理</a:t>
            </a:r>
            <a:endParaRPr lang="en-US" sz="42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审查个人背景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对涉密人员的身份、学历、工作经历等进行审查，确保其背景清白。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审查保密意识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了解涉密人员对保密工作的认识和态度，判断其是否具备保密意识。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审查社会关系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对涉密人员的家庭成员、社会关系等进行审查，防止潜在风险。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入职审查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保密协议应明确规定涉密人员的保密义务和责任，包括保密信息的范围、保密期限等。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明确保密义务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保密协议应限制涉密人员对外交流的范围和方式，防止信息泄露。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限制对外交流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保密协议应包含对违反保密规定的处罚条款，以警示和约束涉密人员。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处罚条款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签署保密协议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保密制度培训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向涉密人员介绍保密制度、规定和操作流程，确保其了解并遵守。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保密技能培训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向涉密人员传授保密技能和防范措施，提高其防范和应对风险的能力。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保密意识教育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向涉密人员宣传保密工作的重要性和必要性，提高其保密意识。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保密教育培训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123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涉密人员在岗管理</a:t>
            </a:r>
            <a:endParaRPr lang="en-US" sz="42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https://d.book118.com/057135044055006042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2024-09-15T15:55:36.060</cp:lastPrinted>
  <dcterms:created xsi:type="dcterms:W3CDTF">2024-09-15T07:55:36Z</dcterms:created>
  <dcterms:modified xsi:type="dcterms:W3CDTF">2024-09-15T07:55:37Z</dcterms:modified>
</cp:coreProperties>
</file>