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79F6-6C1D-46A8-B8F6-9C3FE8E4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B78C4-283C-4E61-9FBD-2F92A8F8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7740-860B-443F-9201-AD982B7D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42734-DF94-4BB5-9975-347D8441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C2DA3-05B2-41F4-A094-4AE0A93F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95782-03E3-4A88-9690-F5B91447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DF81F-238E-4C14-A07E-29E5B4E6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3A90A-7FAF-4E02-9271-5E9EF5C7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20005-BC06-4694-A56A-167F8D09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F082B-11E4-481F-92E3-29A794D7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07EFB-7CB8-41EE-8CB6-8938B590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5116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预防手足口病和疱疹性咽峡炎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了解手足口病和疱疹性咽峡炎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预防手足口病和疱疹性咽峡炎的措施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预防手足口病和疱疹性咽峡炎的常见误区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了解手足口病和疱疹性咽峡炎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8" r="285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由肠道病毒引起的传染病，主要症状包括口腔黏膜疹、手足皮疹、发热等。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由柯萨奇病毒A组引起的疾病，主要症状包括发热、咽痛、咽峡部疱疹等。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疱疹性咽峡炎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01" b="264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通过消化道传播，如粪-口途径，也可通过飞沫、接触患者呼吸道分泌物及疱疹液传播。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主要通过飞沫传播，也可通过接触患者呼吸道分泌物及疱疹液传播。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疱疹性咽峡炎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多数病例为轻症，病程一周左右，但少数病例可发展为重症，出现脑膜炎、心肌炎等严重并发症，甚至死亡。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疱疹性咽峡炎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一般为自限性疾病，病程一周左右，但也可引起心肌炎、心内膜炎等并发症。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严重性及后果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预防手足口病和疱疹性咽峡炎的措施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经常用肥皂和流动水洗手，特别是接触可疑污染物品后，以及饭前和便后。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尽量减少与患有手足口病和疱疹性咽峡炎的儿童接触，特别是不要接触其泡疹、破溃的皮肤以及呼吸道分泌物。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咳嗽或打喷嚏时，应用纸巾遮住口鼻，然后将纸巾丢进封闭的垃圾桶，之后立即洗手。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喝开水可以减少感染的风险，特别是对于儿童和老年人。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喝开水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清洁水果和蔬菜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在食用之前，应彻底清洗水果和蔬菜，确保无农药残留和其他污染物。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尽量少吃生的或未煮熟的肉类、鱼类和贝类等食物。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饮食和饮水安全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定期清洁和消毒日常用品，如玩具、家具、门把手等。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及时清理垃圾，避免病毒在室内长时间停留。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使用含氯消毒剂或其他经批准的消毒剂进行消毒，但需注意使用方法和浓度，避免对皮肤和呼吸道造成刺激。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消毒剂使用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环境卫生和消毒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https://d.book118.com/057135116050006044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2024-09-18T15:39:44.476</cp:lastPrinted>
  <dcterms:created xsi:type="dcterms:W3CDTF">2024-09-18T07:39:44Z</dcterms:created>
  <dcterms:modified xsi:type="dcterms:W3CDTF">2024-09-18T07:39:46Z</dcterms:modified>
</cp:coreProperties>
</file>