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9F87D-E47C-4ACA-9A18-F2570C85C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18585-1859-4F9E-B054-FA278509A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2F22D-C67F-4ADA-A17C-32BB0022C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9214D-0DD2-4FE1-BA22-C11F5FF60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78E497-A6DA-4FC0-B784-C95CC45CF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6DED60-1852-4315-9FD9-BB9C75588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246048-ADEF-4102-964A-154582330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DC301-0433-40C6-A980-E7EA66A68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95D18-329B-4CF6-9002-E979ABE60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33148-8667-4E62-A1A2-F9E6AB0A1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2B23A-0685-4939-9E80-77D98092B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36015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预防运动损伤的方法班会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运动损伤的常见类型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运动损伤发生的原因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如何预防运动损伤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运动损伤发生后的处理方法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运动损伤的预防和安全教育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运动损伤的常见类型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肌肉拉伤是运动中常见的损伤之一，通常是由于肌肉过度拉伸或突然受到外力作用导致的。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肌肉拉伤通常发生在运动前的热身不足或运动过程中姿势不正确、动作不协调等情况下。症状包括局部疼痛、肿胀、肌肉紧张、痉挛等，严重时可能导致肌肉断裂。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86" r="2088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08" b="177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关节扭伤是指在运动中关节受到过度扭曲或外力作用，导致关节周围的韧带和软组织受伤。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关节扭伤通常发生在篮球、足球、滑雪等需要快速变向或突然停顿的运动中。症状包括关节肿胀、疼痛、活动受限等，严重时可能导致关节脱位。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关节扭伤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83" r="23083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骨折是指骨骼受到外力作用断裂的情况，通常是由于直接撞击、跌倒或受到重物压迫等引起的。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骨折可以是完全性骨折，即骨骼完全断裂；也可以是不完全性骨折，即骨骼部分断裂。症状包括剧烈疼痛、肿胀、畸形、活动受限等，需要及时就医并进行固定治疗。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脑震荡是指头部受到外力作用后，大脑功能受到暂时性损伤的情况，通常是由于撞击、跌倒或暴力打击等引起的。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脑震荡的症状包括头痛、恶心、呕吐、意识模糊、昏迷等，严重时可能导致长期后遗症。在发生脑震荡后，应立即就医并注意休息，以便尽快康复。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脑震荡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运动损伤发生的原因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准备活动不足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准备活动是预防运动损伤的重要环节，通过准备活动可以提高肌肉温度，预防肌肉拉伤，同时也能提高关节的灵活性和稳定性。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准备活动包括热身运动和拉伸练习，热身运动可以加快血液循环，提高身体温度，为正式运动做好准备；拉伸练习则可以增加肌肉和关节的灵活性，减少运动损伤的风险。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过度的运动强度会使身体承受过多的压力，容易导致肌肉疲劳和关节损伤。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在运动过程中，要根据自己的身体状况合理安排运动强度，避免过度疲劳和过度使用某些关节。同时，要遵循科学的训练原则，逐步增加运动强度和时间，避免突然增加运动负荷。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运动强度过大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安全意识是预防运动损伤的重要前提，缺乏安全意识容易导致意外伤害。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在进行运动时，要时刻保持警觉，注意周围环境和设施的安全状况。同时，要了解并遵守运动规则和安全要求，避免因违反规则或忽视安全提示而受伤。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缺乏安全意识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场地设施的好坏直接关系到运动的安全性，设施不良或场地条件差可能导致运动损伤。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运动前，要认真检查场地设施是否完好，如场地是否平整、设施是否老化或损坏等。同时，要注意场地的环境卫生和通风状况，避免因场地问题而受伤。在户外运动时，要注意天气状况和自然环境的影响，如避开恶劣天气和危险地形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场地设施问题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如何预防运动损伤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63" r="298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热身运动是预防运动损伤的重要步骤，能够提高身体温度、增加关节灵活性和肌肉弹性，减少运动损伤的风险。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热身运动包括慢跑、拉伸、关节活动等，持续时间一般为10-15分钟，根据运动项目和个体情况适当调整。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做好热身运动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https://d.book118.com/057136015121006041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2024-09-14T12:03:31.869</cp:lastPrinted>
  <dcterms:created xsi:type="dcterms:W3CDTF">2024-09-14T04:03:31Z</dcterms:created>
  <dcterms:modified xsi:type="dcterms:W3CDTF">2024-09-14T04:03:33Z</dcterms:modified>
</cp:coreProperties>
</file>