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39910-CA15-4D4D-A1E8-2A4F0C639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33362-4562-4310-9F82-7A4914AD5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92B1F-274E-4B84-8EF5-8DBDA108C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AFF65-35C8-4E5A-9BF2-AA145F682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84F230-F3D8-4089-8631-F13CDD2AE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99C841-0DD5-42E0-96D4-9740A6B8A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B373F9-296F-43A6-A6F2-91B13DCBF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9F67D-9960-40E9-BB5C-23CB65DC5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3EF90-412C-4AF0-8C2C-E883014B7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A8F53-83DC-4CBD-8992-7967DAFDE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479A9-C888-40C8-8760-F3AD5C476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36110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99如何预防和缓解关节炎症状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关节炎概述与分类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生活习惯调整与预防措施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药物治疗与辅助手段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物理治疗方法介绍及适用人群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心理调适在缓解关节炎症状中作用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总结：综合施策，全面改善关节炎患者生活质量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关节炎概述与分类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54" r="309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54" r="309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关节炎是一种常见的慢性疾病，主要表现为关节疼痛、肿胀、僵硬和功能障碍。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关节炎定义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关节炎的发病原因多种多样，包括遗传、感染、免疫异常、代谢障碍、创伤、退行性病变等。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关节炎定义及发病原因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28" r="2082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以关节软骨损害为主，可累及滑膜，多见于中老年人，女性居多。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骨性关节炎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一种自身免疫性疾病，主要表现为对称性多关节炎，常见于中青年女性。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类风湿性关节炎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主要侵犯脊柱，导致脊柱强直和纤维化，多见于青壮年男性。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强直性脊柱炎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由于尿酸盐沉积在关节囊、滑囊、软骨、骨质和其他组织中而引起病损及炎性反应，多见于中老年男性。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痛风性关节炎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常见类型及其特点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关节炎的临床表现包括关节疼痛、肿胀、僵硬、活动受限等，严重者可出现关节畸形和功能障碍。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关节炎的诊断方法包括详细询问病史、体格检查、实验室检查和影像学检查等。医生会根据患者的症状、体征和检查结果综合判断，制定个性化的治疗方案。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生活习惯调整与预防措施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017" b="1401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建立稳定的睡眠习惯，保证每天获得足够的休息时间，有助于减轻关节负担。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合理安排工作和休息时间，避免长时间保持同一姿势或过度使用某个关节。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保持良好作息，避免过度劳累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避免过度劳累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76" r="1247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摄入足够的蛋白质、维生素和矿物质，保证关节健康所需的营养。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过重会增加关节负担，特别是膝关节和髋关节。通过合理饮食和锻炼，将体重控制在健康范围内。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合理饮食，控制体重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如散步、游泳、骑自行车等，有助于改善关节功能和减轻疼痛。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低强度有氧运动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173" b="217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关节周围肌肉锻炼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167" r="26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通过力量训练增强关节周围肌肉的力量和稳定性，减轻关节负担。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如瑜伽、太极等，有助于提高关节灵活性和减轻僵硬感。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加强锻炼，提高关节稳定性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药物治疗与辅助手段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非甾体抗炎药是一类不含有甾体结构的抗炎药，主要通过抑制环氧化酶减少前列腺素等炎症介质的生成，起到消炎止痛的作用，是关节炎治疗的常用药物。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消炎止痛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常见的非甾体抗炎药包括阿司匹林、布洛芬、吲哚美辛、塞来昔布等，不同药物在疗效和副作用方面略有差异，患者应在医生指导下选择适合自己的药物。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种类繁多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长期使用非甾体抗炎药可能导致胃肠道不适、出血、肝肾损害等副作用，患者应遵医嘱规范用药，并注意观察自身反应。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注意副作用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非甾体抗炎药（NSAIDs）应用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糖皮质激素类药物具有强大的抗炎作用，能够迅速缓解关节炎症状，是关节炎治疗的另一类药物。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抗炎作用强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糖皮质激素类药物主要用于治疗类风湿性关节炎、强直性脊柱炎等炎症性关节病，对于骨关节炎等退行性关节病效果不佳。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适应症明确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长期使用糖皮质激素类药物可能导致骨质疏松、感染风险增加、血糖升高等副作用，患者应在医生指导下谨慎使用。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副作用较多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糖皮质激素类药物使用注意事项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https://d.book118.com/057136110062006052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2024-09-25T21:50:59.108</cp:lastPrinted>
  <dcterms:created xsi:type="dcterms:W3CDTF">2024-09-25T13:50:59Z</dcterms:created>
  <dcterms:modified xsi:type="dcterms:W3CDTF">2024-09-25T13:51:01Z</dcterms:modified>
</cp:coreProperties>
</file>