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9AC49-632F-4B4D-AA5E-717A22371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C5C3F-EDA3-434B-9045-92B839AC6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9B0E0-7B65-43E7-846E-B98F6120A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6168CD-CAB0-42A7-86F2-61E47E673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3AF1A0-C360-47AD-83CB-C65A5795C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EC3060-788A-4F75-AD6F-6F2A1BD65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632EEB-1972-4740-BEF6-2A733147F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7EC98-AFC8-4507-A147-B8CF1350A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AC01FB-38BD-4F0F-AD98-EF0152620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F32C4-416B-40ED-B922-71B24CA86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5C501E-75AF-493A-9AD4-AE3AE0BF3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36143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夏季消防安全知识培训课件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夏季火灾特点及危害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防火安全基础知识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灭火器材使用与维护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火灾现场应急处置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消防安全责任制落实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夏季火灾特点及危害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高温炎热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电气故障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燃气泄漏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违规操作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夏季火灾多发原因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夏季气温高，物体干燥易燃，火灾发生的概率增加。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空调、电风扇等电器使用频繁，容易引发电气火灾。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夏季用气量增加，燃气泄漏易引发爆炸和火灾。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违反消防安全规定，如乱扔烟蒂、玩火等，容易引发火灾。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A类火灾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B类火灾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C类火灾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D类火灾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火灾类型与特点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气体火灾。如煤气、天然气、甲烷等，具有燃烧速度快、火势猛烈的特点。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液体或可熔化的固体物质火灾。如汽油、煤油、原油等，燃烧时易产生高温和浓烟。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固体物质火灾。通常具有燃烧猛烈、火势蔓延迅速的特点。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金属火灾。如钾、钠、镁等金属，燃烧时会产生高温和强烈的火花。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环境破坏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火灾危害及后果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420" r="1542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31" r="166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火灾会造成人员伤亡，尤其是夜间火灾和浓烟毒气对人员的威胁更大。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火灾会烧毁房屋、家具、电器等财产，造成巨大的经济损失。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火灾会产生大量的浓烟和有毒气体，对环境造成污染和破坏。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火灾会引起社会恐慌和不安，影响社会稳定和发展。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https://d.book118.com/057136143002006032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2024-09-04T12:24:29.756</cp:lastPrinted>
  <dcterms:created xsi:type="dcterms:W3CDTF">2024-09-04T04:24:29Z</dcterms:created>
  <dcterms:modified xsi:type="dcterms:W3CDTF">2024-09-04T04:24:31Z</dcterms:modified>
</cp:coreProperties>
</file>