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D9218-A0FD-4448-AB8C-50F82DC7A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1E7DC-C4A2-45AF-B03A-A8FF0FD45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47007-2357-43BB-91E9-A0A5C6594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D86EA-965F-471E-8BF5-6EB786A5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1A12FC-5EDB-4162-B618-7637A03A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C06C5-7F3C-4233-B365-E877FECD8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6D617-E2E8-490F-A9CD-D416ABB6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99A16-A7F1-4F24-8068-589D58396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58D6C9-B543-435A-8888-E7D2F184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072A4-B6C2-49B7-A97C-1D7F8A2A1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6C1CF-113D-4CE6-A3CA-B8E569EF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016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卧位的护理课件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卧位护理的基本知识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卧位护理的操作技巧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卧位护理的常见问题与处理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卧位护理的实践案例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主动卧位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被动卧位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床上卧位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卧位的类型与功能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668" r="1466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420" r="1542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328" r="1632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患者能够随意改变或调整的卧位，如侧卧、仰卧等，有助于患者活动和休息。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患者无法自行调整的卧位，如昏迷、瘫痪等患者，需要他人协助进行体位变换。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介于主动卧位和被动卧位之间，如斜靠、半躺等，适用于需要减轻疲劳或疼痛的患者。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患者躺在床上，保持静止状态，适用于需要绝对休息的患者。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7" r="1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卧位护理的重要性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适当的卧位能够减轻局部压力，避免褥疮的发生。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正确的卧位有助于改善血液循环，预防下肢深静脉血栓形成。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根据患者的需求和舒适度调整卧位，有助于减轻疲劳和不适感。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某些特殊疾病的卧位护理有助于提高治疗效果，如肺部疾病患者的半卧位等。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预防褥疮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促进血液循环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提高舒适度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协助治疗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长期卧床患者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瘫痪或截瘫患者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昏迷或意识障碍患者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卧位护理的适用人群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如老年人和身体虚弱者，需要定期进行卧位护理以预防褥疮和其他并发症。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由于肌肉无力或失去感觉，需要定期进行卧位护理以预防褥疮和其他并发症。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手术后的患者需要正确的卧位护理以减轻疼痛、促进康复。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无法自行调整卧位，需要被动卧位护理以保持舒适和安全。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卧位护理的操作技巧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侧卧时应保持身体正直，头部和颈部与身体保持一条直线，双下肢自然弯曲，上肢自然伸直。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侧卧位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75" r="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仰卧时应保持身体正直，头部与颈部放松，双上肢自然伸直，双下肢自然伸直或自然弯曲。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半卧位时应保持头部和颈部放松，上肢放在身体两侧或放在胸前，下肢自然弯曲。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正确的卧位姿势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为了防止压疮等并发症的发生，应定时变换卧位，一般每2小时变换一次。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9833" b="19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定时变换卧位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变换卧位时应注意安全，特别是对于老年人、儿童、孕妇和身体虚弱的人来说，应有人协助完成。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变换卧位时应注意舒适度，避免过度扭曲身体或过度用力。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注意舒适度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卧位变换的注意事项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7" b="25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卧位清洁与整理的方法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清洁皮肤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每天用温水和柔软的毛巾清洁皮肤，特别是容易积聚污垢的部位，如腋窝、腹股沟等。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整理床铺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床铺应保持整洁、干燥、无碎屑，床单、被褥等应定期更换、清洗和消毒。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保持空气流通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保持室内空气流通，可以减少细菌滋生和传播的机会。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卧位护理的常见问题与处理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https://d.book118.com/057140160113006031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2024-09-03T22:02:23.181</cp:lastPrinted>
  <dcterms:created xsi:type="dcterms:W3CDTF">2024-09-03T14:02:23Z</dcterms:created>
  <dcterms:modified xsi:type="dcterms:W3CDTF">2024-09-03T14:02:25Z</dcterms:modified>
</cp:coreProperties>
</file>