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AAD2C-CC0C-4916-970E-14F166111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41A13-07D4-488B-B987-942250F44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01783-BDCC-4DE9-A67D-5B75A46E0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9576F-4127-4DA8-B8D4-CE68AF7AE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7EB7BE-4E11-456F-957F-E841DB3A2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1F428D-1726-4E2D-BF6C-9446A2EFA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30F42F-4BDD-4FE1-950C-1604A559A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9DB3B-EA85-4091-B554-C702A4430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BB693-F1A7-485A-A5E1-D49740327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579F5-A2FC-4454-BCBF-640C554EC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CC89E-FE84-4349-912F-3DB49589C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41065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护理质控指标汇报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护理质控指标体系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护理质控指标数据收集与分析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护理质控指标评价与改进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本季度护理质控指标完成情况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下季度护理质控指标展望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通过护理质控指标汇报，提高护理服务质量，保障患者安全，促进护理质量的持续改进。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随着医疗技术的不断发展，患者对护理服务的需求日益增长，对护理服务质量的要求也越来越高。因此，建立完善的护理质控指标体系，定期进行指标汇报，对于提升护理服务质量具有重要意义。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包括各项护理质控指标的具体数据、指标评价标准、指标评价方法、指标评价结果以及针对评价结果的改进措施等。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汇报内容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医院领导、护理管理部门、临床科室负责人以及护理人员等。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每季度进行一次护理质控指标汇报，以便及时发现问题、改进问题，提高护理服务质量。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护理质控指标体系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指标的选择和设计需基于科学理论和实践经验，能够客观、准确地反映护理工作的实际情况。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科学性原则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指标之间应相互关联，形成完整的体系，全面反映护理工作的各个方面。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指标应具有明确的定义和测量方法，易于操作和实施。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指标应根据护理实践的发展和变化进行适时调整，保持其时效性和针对性。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动态性原则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指标体系建立原则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包括患者床单位的整洁、患者个人卫生、护理文件的书写等。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基础护理质量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评估患者安全防护措施的落实情况，如防跌倒、防压疮等。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针对不同疾病类型和护理需求，制定相应的护理质量评价标准。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专科护理质量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评价护士的服务态度、沟通能力、技术操作水平等。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护理服务质量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指标体系内容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基础护理质量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权重占比为30%，是护理工作的基础，对患者的康复和生活质量有直接影响。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权重占比为40%，针对不同疾病类型和护理需求，制定相应的评价标准，是评价护理工作专业性的重要指标。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权重占比为20%，是保障患者安全的重要环节，也是评价护理工作的重要标准。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护理服务质量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权重占比为10%，评价护士的服务态度、沟通能力、技术操作水平等，是提升患者满意度的重要因素。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指标权重分配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护理质控指标数据收集与分析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通过实地考察、观察和记录，收集护理工作的实际情况和数据。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现场调查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定期收集患者对护理工作的满意度和意见，了解护理效果和存在的问题。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患者反馈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对病历资料进行审查，了解护理措施的执行情况和效果。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病历审查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定期对护理工作进行评估，收集相关指标数据，如护理效果、不良事件发生率等。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对收集到的数据进行整理、分类和描述，计算出各项指标的平均值、标准差、频数等统计指标。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将不同时间点或不同科室的数据进行对比，分析指标的变化趋势和差异。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分析影响护理质量的各种因素，找出关键因素和改进点。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因素分析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根据各项指标的重要性和权重，综合评价护理质量水平。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https://d.book118.com/057141065145006033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2024-09-07T09:51:04.382</cp:lastPrinted>
  <dcterms:created xsi:type="dcterms:W3CDTF">2024-09-07T01:51:04Z</dcterms:created>
  <dcterms:modified xsi:type="dcterms:W3CDTF">2024-09-07T01:51:06Z</dcterms:modified>
</cp:coreProperties>
</file>