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CC518-27DA-4413-9CFC-0A297A13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854A1-DE97-4A10-AEE1-C1FBA293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C8171-F5A7-4BB2-BBB3-7C65DC50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AB24F-628D-4B25-BFDF-63922500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77501-C77F-466C-BCDF-11B1B76D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AC235-8DCB-44F7-8810-F8AA4EDF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BE47F-BE81-4802-AECB-91D1D636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A9ED0-0C41-41E2-9C22-B75D0303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8124B-BF7B-441D-B636-671B94CA3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7AE64-7BF7-409B-A7DC-0303389A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B8E72-EF8D-41B1-81F5-95A5086A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120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了解焦虑症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支持性护理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了解焦虑症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焦虑症通常伴随着一系列的身体症状，如头痛、胃痛、胸闷、心悸等。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焦虑症患者常常感到无法控制自己的情绪和思维，导致生活质量的下降。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焦虑症是一种常见的心理障碍，通常表现为持续的、过度的担忧和恐惧，影响个体的日常生活和工作。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10" b="10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焦虑症的症状包括持续的紧张和不安、易怒、注意力不集中、睡眠障碍等。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焦虑症会对个体的日常生活和工作产生负面影响，如影响工作效率、破坏人际关系等。长期的焦虑症状还可能导致抑郁、心血管疾病等健康问题。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083" b="20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13" b="77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376" r="73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研究显示，焦虑症具有一定的遗传倾向，家族中有焦虑症患者的人群患病风险较高。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生活中的压力事件，如失业、离婚等，可能导致个体出现焦虑症状。此外，长期处于紧张的工作和生活环境中也可能增加焦虑症的风险。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个体心理特质如自卑、完美主义等，以及不良的应对方式，可能增加焦虑症的发生风险。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根据患者的具体情况，选择能够缓解焦虑症状的药物，如苯二氮䓬类药物、抗抑郁药等。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选择针对焦虑症状的药物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在选择药物时，应考虑到患者是否正在服用其他药物，以及这些药物之间是否存在相互作用。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考虑药物的相互作用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医生会根据患者的具体情况，制定合适的治疗计划，患者应遵循医生的建议。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药物治疗过程中，患者应留意身体反应，如出现不适或副作用，应及时向医生反馈。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避免自行调整药物剂量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患者应遵循医生的指导，避免自行调整药物剂量，以免影响治疗效果。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在治疗过程中，患者应定期复诊，以便医生能够及时了解患者的病情变化和治疗效果。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苯二氮䓬类药物可能导致患者出现嗜睡症状，在需要集中注意力的情况下，如驾驶或操作机器时应特别注意。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抗抑郁药可能导致患者出现口干症状，患者可通过多喝水、使用口腔保湿剂等方法缓解。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部分药物可能导致患者出现胃肠道不适症状，如恶心、呕吐等，患者可考虑饭后服用药物或调整饮食。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胃肠道不适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药物治疗的副作用及处理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https://d.book118.com/057141200164006032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2024-09-06T00:45:32.378</cp:lastPrinted>
  <dcterms:created xsi:type="dcterms:W3CDTF">2024-09-05T16:45:32Z</dcterms:created>
  <dcterms:modified xsi:type="dcterms:W3CDTF">2024-09-05T16:45:34Z</dcterms:modified>
</cp:coreProperties>
</file>